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Portfolio-AirBnB_/Tableaudebo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DDFB32-8A9D-40F7-B916-8C15581CC9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fr-fr">
                <a:hlinkClick r:id="rId6"/>
              </a:rPr>
              <a:t>ProjectPortfolio- AirBnB.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D89AE5-7772-41AC-930E-5B7549135B1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8/27/2023 7:32:52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1" id="2" name="slide2">
            <a:extLst>
              <a:ext uri="{FF2B5EF4-FFF2-40B4-BE49-F238E27FC236}">
                <a16:creationId xmlns:a16="http://schemas.microsoft.com/office/drawing/2014/main" id="{E6F7ABD6-75FB-4EBC-9302-BC2E9F47EE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2023-08-27T07:32:53Z</dcterms:created>
  <dcterms:modified xsi:type="dcterms:W3CDTF">2023-08-27T07:32:53Z</dcterms:modified>
</cp:coreProperties>
</file>