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4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5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7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8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  <p:sldMasterId id="2147483958" r:id="rId2"/>
    <p:sldMasterId id="2147483991" r:id="rId3"/>
    <p:sldMasterId id="2147484024" r:id="rId4"/>
    <p:sldMasterId id="2147484057" r:id="rId5"/>
    <p:sldMasterId id="2147484354" r:id="rId6"/>
    <p:sldMasterId id="2147484981" r:id="rId7"/>
    <p:sldMasterId id="2147485014" r:id="rId8"/>
    <p:sldMasterId id="2147485245" r:id="rId9"/>
  </p:sldMasterIdLst>
  <p:notesMasterIdLst>
    <p:notesMasterId r:id="rId11"/>
  </p:notesMasterIdLst>
  <p:handoutMasterIdLst>
    <p:handoutMasterId r:id="rId12"/>
  </p:handoutMasterIdLst>
  <p:sldIdLst>
    <p:sldId id="581" r:id="rId10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A63E4771-ACEC-2B41-8B2D-6C65AD559C79}">
          <p14:sldIdLst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5F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2" autoAdjust="0"/>
    <p:restoredTop sz="95374" autoAdjust="0"/>
  </p:normalViewPr>
  <p:slideViewPr>
    <p:cSldViewPr snapToGrid="0" snapToObjects="1">
      <p:cViewPr varScale="1">
        <p:scale>
          <a:sx n="135" d="100"/>
          <a:sy n="135" d="100"/>
        </p:scale>
        <p:origin x="184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0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73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D41EB-D3D3-6044-A7B2-6CD4A3F63263}" type="datetimeFigureOut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7/21/20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B4878-71CB-8F40-B9DD-F26F1F6CA014}" type="slidenum">
              <a:rPr lang="en-US" smtClean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‹#›</a:t>
            </a:fld>
            <a:endParaRPr lang="en-US" dirty="0">
              <a:solidFill>
                <a:schemeClr val="bg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D96A0541-C2EF-9848-827E-46BECFB549F3}" type="datetimeFigureOut">
              <a:rPr lang="en-US" smtClean="0"/>
              <a:pPr/>
              <a:t>7/21/20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bg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5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7318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4710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4970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2300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337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898414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9600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7769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2932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29419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10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1682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562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7727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733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7490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92424"/>
            <a:ext cx="9144000" cy="385107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2425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1600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66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3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27368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5608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3375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79559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169982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77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50628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2146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0158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64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4071888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22983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45768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704287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9411155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9802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4758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18443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4364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24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6789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9372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0000"/>
              </a:buClr>
            </a:pPr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>
                <a:buClr>
                  <a:srgbClr val="000000"/>
                </a:buClr>
              </a:pPr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079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8132288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44953141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4217452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9939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8471677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6967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9402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54796206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38145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2830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871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66152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99805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157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8309059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53850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079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1352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5661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86043072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2934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28522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778608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84784025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80020593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03384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139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02840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6436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3625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815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0000"/>
              </a:buClr>
            </a:pPr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>
                <a:buClr>
                  <a:srgbClr val="000000"/>
                </a:buClr>
              </a:pPr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43552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2851059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599850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741097607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556153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27325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71597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5125717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4526609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4795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22939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936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0127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825084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0231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730597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733804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912801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5520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733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8149947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58596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96836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07239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97394480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8088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5607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92517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444137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0962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9628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6567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0000"/>
              </a:buClr>
            </a:pPr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>
                <a:buClr>
                  <a:srgbClr val="000000"/>
                </a:buClr>
              </a:pPr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779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7583073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12563633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09089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282355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5382644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14623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801709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2525119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6816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1671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3612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803072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009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670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032130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828694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731409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0611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305811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5002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5084871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02439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97254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8315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98185194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1749152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8749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56990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451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691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1324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5381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0000"/>
              </a:buClr>
            </a:pPr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>
                <a:buClr>
                  <a:srgbClr val="000000"/>
                </a:buClr>
              </a:pPr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6438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791518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67084827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15118362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25621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bg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19713529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bg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13436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bg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350307909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whit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246633816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09207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65820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6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3948896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971472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2924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09719349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8616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69545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76454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0729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2630523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5098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336370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3921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3892167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3715923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23941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116038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80119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05698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465295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3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pPr>
              <a:buClr>
                <a:srgbClr val="000000"/>
              </a:buClr>
            </a:pPr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>
                <a:buClr>
                  <a:srgbClr val="000000"/>
                </a:buClr>
              </a:pPr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926373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68215942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57569398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64709504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93608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7575794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89307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92424"/>
            <a:ext cx="9144000" cy="385107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292425"/>
          </a:xfrm>
          <a:solidFill>
            <a:schemeClr val="tx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3165499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3590534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56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5566351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74036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3690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28151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14801085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12892870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66517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43655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47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A346AF-CBF3-FF43-8D79-36C44E797FB2}"/>
              </a:ext>
            </a:extLst>
          </p:cNvPr>
          <p:cNvSpPr/>
          <p:nvPr userDrawn="1"/>
        </p:nvSpPr>
        <p:spPr>
          <a:xfrm>
            <a:off x="0" y="1289050"/>
            <a:ext cx="9144000" cy="385445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8" y="4694108"/>
            <a:ext cx="513793" cy="204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3"/>
            <a:ext cx="1920240" cy="2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83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1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686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16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32577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9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17368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0867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6328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4314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31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6228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254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336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44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2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430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tx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216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tx2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54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tx2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189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lt gray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2pPr>
            <a:lvl3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3pPr>
            <a:lvl4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4pPr>
            <a:lvl5pPr>
              <a:lnSpc>
                <a:spcPts val="1600"/>
              </a:lnSpc>
              <a:buClr>
                <a:schemeClr val="tx1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77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tx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3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869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4373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432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3641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87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825174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762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5147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095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6752"/>
            <a:ext cx="1278220" cy="5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711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1049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0167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76726"/>
            <a:ext cx="4133088" cy="804672"/>
          </a:xfrm>
        </p:spPr>
        <p:txBody>
          <a:bodyPr/>
          <a:lstStyle>
            <a:lvl1pPr>
              <a:lnSpc>
                <a:spcPts val="2400"/>
              </a:lnSpc>
              <a:spcAft>
                <a:spcPts val="1200"/>
              </a:spcAft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37160" y="1244954"/>
            <a:ext cx="4206240" cy="3242300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04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73736"/>
            <a:ext cx="8778172" cy="4301813"/>
          </a:xfrm>
        </p:spPr>
        <p:txBody>
          <a:bodyPr/>
          <a:lstStyle>
            <a:lvl1pPr>
              <a:lnSpc>
                <a:spcPts val="9600"/>
              </a:lnSpc>
              <a:spcAft>
                <a:spcPts val="0"/>
              </a:spcAft>
              <a:defRPr sz="9600" b="0" i="0">
                <a:latin typeface="IBM Plex Mono Light" panose="020B0409050000000000" pitchFamily="49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817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5562534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047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1043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77364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7773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5584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3573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1522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164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55846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220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5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4572000" cy="2571750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3062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lnSpc>
                <a:spcPts val="28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4572000" y="2570162"/>
            <a:ext cx="4572000" cy="2573337"/>
          </a:xfrm>
          <a:solidFill>
            <a:schemeClr val="accent1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4572000" cy="2573337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88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2286001" y="2570162"/>
            <a:ext cx="2286000" cy="2573337"/>
          </a:xfrm>
          <a:solidFill>
            <a:schemeClr val="accent4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20"/>
          </p:nvPr>
        </p:nvSpPr>
        <p:spPr>
          <a:xfrm>
            <a:off x="0" y="2570162"/>
            <a:ext cx="2286000" cy="2573337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solidFill>
            <a:schemeClr val="accent1"/>
          </a:solidFill>
        </p:spPr>
        <p:txBody>
          <a:bodyPr lIns="182880" tIns="137160" rIns="228600" bIns="228600"/>
          <a:lstStyle>
            <a:lvl1pPr>
              <a:lnSpc>
                <a:spcPts val="54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C05E3-BFBC-1042-908B-8935A5D68AAE}"/>
              </a:ext>
            </a:extLst>
          </p:cNvPr>
          <p:cNvGrpSpPr/>
          <p:nvPr userDrawn="1"/>
        </p:nvGrpSpPr>
        <p:grpSpPr>
          <a:xfrm>
            <a:off x="4589092" y="2780522"/>
            <a:ext cx="2260362" cy="1715278"/>
            <a:chOff x="4572000" y="242596"/>
            <a:chExt cx="2260362" cy="425320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410B0C-22E6-104D-A9BD-979C9F181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626806-2181-514D-959F-CA9B19E77D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62" y="242596"/>
              <a:ext cx="0" cy="4253204"/>
            </a:xfrm>
            <a:prstGeom prst="line">
              <a:avLst/>
            </a:prstGeom>
            <a:ln w="63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B14B5-A411-9F4C-8DC1-E71FB09456B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03091" y="2780522"/>
            <a:ext cx="0" cy="1715278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359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289050"/>
            <a:ext cx="9144000" cy="38544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89050"/>
          </a:xfrm>
          <a:solidFill>
            <a:schemeClr val="accent1"/>
          </a:solidFill>
        </p:spPr>
        <p:txBody>
          <a:bodyPr lIns="210312" tIns="173736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980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ue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38481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2" y="3848100"/>
            <a:ext cx="4343402" cy="647700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lnSpc>
                <a:spcPts val="16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2pPr>
            <a:lvl3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3pPr>
            <a:lvl4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4pPr>
            <a:lvl5pPr>
              <a:lnSpc>
                <a:spcPts val="1600"/>
              </a:lnSpc>
              <a:buClr>
                <a:schemeClr val="bg1"/>
              </a:buCl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81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chemeClr val="accent4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9313E-CCA7-6044-B182-A66B755ACC4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572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82AF-22D6-8E46-8DB8-87C3701133F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858000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489451-825F-1B42-AA7A-F656EE0F964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76168" y="242596"/>
            <a:ext cx="0" cy="4253204"/>
          </a:xfrm>
          <a:prstGeom prst="line">
            <a:avLst/>
          </a:prstGeom>
          <a:ln w="63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1582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0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9274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3736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780788" y="1225296"/>
            <a:ext cx="4134544" cy="3279648"/>
          </a:xfrm>
        </p:spPr>
        <p:txBody>
          <a:bodyPr/>
          <a:lstStyle>
            <a:lvl1pPr>
              <a:lnSpc>
                <a:spcPts val="2800"/>
              </a:lnSpc>
              <a:spcAft>
                <a:spcPts val="1800"/>
              </a:spcAft>
              <a:defRPr sz="2400" b="0" i="0">
                <a:latin typeface="IBM Plex Mono Light" panose="020B0409050000000000" pitchFamily="49" charset="77"/>
              </a:defRPr>
            </a:lvl1pPr>
            <a:lvl2pPr>
              <a:defRPr b="0" i="0">
                <a:latin typeface="IBM Plex Mono Light" panose="020B0409050000000000" pitchFamily="49" charset="77"/>
              </a:defRPr>
            </a:lvl2pPr>
            <a:lvl3pPr>
              <a:defRPr b="0" i="0">
                <a:latin typeface="IBM Plex Mono Light" panose="020B0409050000000000" pitchFamily="49" charset="77"/>
              </a:defRPr>
            </a:lvl3pPr>
            <a:lvl4pPr>
              <a:defRPr b="0" i="0">
                <a:latin typeface="IBM Plex Mono Light" panose="020B0409050000000000" pitchFamily="49" charset="77"/>
              </a:defRPr>
            </a:lvl4pPr>
            <a:lvl5pPr>
              <a:defRPr b="0" i="0">
                <a:latin typeface="IBM Plex Mono Light" panose="020B0409050000000000" pitchFamily="49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58625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05456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771499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369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80647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847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28004"/>
            <a:ext cx="4123944" cy="3267795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7382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2890" y="2318365"/>
            <a:ext cx="1278220" cy="5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58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98826"/>
            <a:ext cx="4142232" cy="4296974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6DC7D-39A8-7042-AFAF-E1F61B588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7707" y="4694756"/>
            <a:ext cx="513796" cy="2037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DD23E-3E28-DB4D-80F3-CA1EDE3D0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97" y="4690872"/>
            <a:ext cx="1920240" cy="2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88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3202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295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201612" indent="0">
              <a:buNone/>
              <a:defRPr/>
            </a:lvl3pPr>
            <a:lvl4pPr marL="434975" indent="0">
              <a:buNone/>
              <a:defRPr/>
            </a:lvl4pPr>
            <a:lvl5pPr marL="6318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0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90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9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3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96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28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95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Relationship Id="rId27" Type="http://schemas.openxmlformats.org/officeDocument/2006/relationships/slideLayout" Target="../slideLayouts/slideLayout91.xml"/><Relationship Id="rId30" Type="http://schemas.openxmlformats.org/officeDocument/2006/relationships/slideLayout" Target="../slideLayouts/slideLayout94.xml"/><Relationship Id="rId8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14.xml"/><Relationship Id="rId26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13.xml"/><Relationship Id="rId25" Type="http://schemas.openxmlformats.org/officeDocument/2006/relationships/slideLayout" Target="../slideLayouts/slideLayout121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98.xml"/><Relationship Id="rId16" Type="http://schemas.openxmlformats.org/officeDocument/2006/relationships/slideLayout" Target="../slideLayouts/slideLayout112.xml"/><Relationship Id="rId20" Type="http://schemas.openxmlformats.org/officeDocument/2006/relationships/slideLayout" Target="../slideLayouts/slideLayout116.xml"/><Relationship Id="rId29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24" Type="http://schemas.openxmlformats.org/officeDocument/2006/relationships/slideLayout" Target="../slideLayouts/slideLayout120.xml"/><Relationship Id="rId32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1.xml"/><Relationship Id="rId15" Type="http://schemas.openxmlformats.org/officeDocument/2006/relationships/slideLayout" Target="../slideLayouts/slideLayout111.xml"/><Relationship Id="rId23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06.xml"/><Relationship Id="rId19" Type="http://schemas.openxmlformats.org/officeDocument/2006/relationships/slideLayout" Target="../slideLayouts/slideLayout115.xml"/><Relationship Id="rId31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10.xml"/><Relationship Id="rId22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23.xml"/><Relationship Id="rId30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0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1.xml"/><Relationship Id="rId18" Type="http://schemas.openxmlformats.org/officeDocument/2006/relationships/slideLayout" Target="../slideLayouts/slideLayout146.xml"/><Relationship Id="rId26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31.xml"/><Relationship Id="rId21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17" Type="http://schemas.openxmlformats.org/officeDocument/2006/relationships/slideLayout" Target="../slideLayouts/slideLayout145.xml"/><Relationship Id="rId25" Type="http://schemas.openxmlformats.org/officeDocument/2006/relationships/slideLayout" Target="../slideLayouts/slideLayout153.xml"/><Relationship Id="rId33" Type="http://schemas.openxmlformats.org/officeDocument/2006/relationships/theme" Target="../theme/theme5.xml"/><Relationship Id="rId2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44.xml"/><Relationship Id="rId20" Type="http://schemas.openxmlformats.org/officeDocument/2006/relationships/slideLayout" Target="../slideLayouts/slideLayout148.xml"/><Relationship Id="rId29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24" Type="http://schemas.openxmlformats.org/officeDocument/2006/relationships/slideLayout" Target="../slideLayouts/slideLayout152.xml"/><Relationship Id="rId32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33.xml"/><Relationship Id="rId15" Type="http://schemas.openxmlformats.org/officeDocument/2006/relationships/slideLayout" Target="../slideLayouts/slideLayout143.xml"/><Relationship Id="rId23" Type="http://schemas.openxmlformats.org/officeDocument/2006/relationships/slideLayout" Target="../slideLayouts/slideLayout151.xml"/><Relationship Id="rId28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38.xml"/><Relationship Id="rId19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Relationship Id="rId14" Type="http://schemas.openxmlformats.org/officeDocument/2006/relationships/slideLayout" Target="../slideLayouts/slideLayout142.xml"/><Relationship Id="rId22" Type="http://schemas.openxmlformats.org/officeDocument/2006/relationships/slideLayout" Target="../slideLayouts/slideLayout150.xml"/><Relationship Id="rId27" Type="http://schemas.openxmlformats.org/officeDocument/2006/relationships/slideLayout" Target="../slideLayouts/slideLayout155.xml"/><Relationship Id="rId30" Type="http://schemas.openxmlformats.org/officeDocument/2006/relationships/slideLayout" Target="../slideLayouts/slideLayout158.xml"/><Relationship Id="rId8" Type="http://schemas.openxmlformats.org/officeDocument/2006/relationships/slideLayout" Target="../slideLayouts/slideLayout136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3.xml"/><Relationship Id="rId18" Type="http://schemas.openxmlformats.org/officeDocument/2006/relationships/slideLayout" Target="../slideLayouts/slideLayout178.xml"/><Relationship Id="rId26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slideLayout" Target="../slideLayouts/slideLayout177.xml"/><Relationship Id="rId25" Type="http://schemas.openxmlformats.org/officeDocument/2006/relationships/slideLayout" Target="../slideLayouts/slideLayout185.xml"/><Relationship Id="rId33" Type="http://schemas.openxmlformats.org/officeDocument/2006/relationships/theme" Target="../theme/theme6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20" Type="http://schemas.openxmlformats.org/officeDocument/2006/relationships/slideLayout" Target="../slideLayouts/slideLayout180.xml"/><Relationship Id="rId29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24" Type="http://schemas.openxmlformats.org/officeDocument/2006/relationships/slideLayout" Target="../slideLayouts/slideLayout184.xml"/><Relationship Id="rId32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23" Type="http://schemas.openxmlformats.org/officeDocument/2006/relationships/slideLayout" Target="../slideLayouts/slideLayout183.xml"/><Relationship Id="rId28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70.xml"/><Relationship Id="rId19" Type="http://schemas.openxmlformats.org/officeDocument/2006/relationships/slideLayout" Target="../slideLayouts/slideLayout179.xml"/><Relationship Id="rId31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Relationship Id="rId22" Type="http://schemas.openxmlformats.org/officeDocument/2006/relationships/slideLayout" Target="../slideLayouts/slideLayout182.xml"/><Relationship Id="rId27" Type="http://schemas.openxmlformats.org/officeDocument/2006/relationships/slideLayout" Target="../slideLayouts/slideLayout187.xml"/><Relationship Id="rId30" Type="http://schemas.openxmlformats.org/officeDocument/2006/relationships/slideLayout" Target="../slideLayouts/slideLayout190.xml"/><Relationship Id="rId8" Type="http://schemas.openxmlformats.org/officeDocument/2006/relationships/slideLayout" Target="../slideLayouts/slideLayout168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5.xml"/><Relationship Id="rId18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18.xml"/><Relationship Id="rId3" Type="http://schemas.openxmlformats.org/officeDocument/2006/relationships/slideLayout" Target="../slideLayouts/slideLayout195.xml"/><Relationship Id="rId21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17" Type="http://schemas.openxmlformats.org/officeDocument/2006/relationships/slideLayout" Target="../slideLayouts/slideLayout209.xml"/><Relationship Id="rId25" Type="http://schemas.openxmlformats.org/officeDocument/2006/relationships/slideLayout" Target="../slideLayouts/slideLayout217.xml"/><Relationship Id="rId33" Type="http://schemas.openxmlformats.org/officeDocument/2006/relationships/theme" Target="../theme/theme7.xml"/><Relationship Id="rId2" Type="http://schemas.openxmlformats.org/officeDocument/2006/relationships/slideLayout" Target="../slideLayouts/slideLayout194.xml"/><Relationship Id="rId16" Type="http://schemas.openxmlformats.org/officeDocument/2006/relationships/slideLayout" Target="../slideLayouts/slideLayout208.xml"/><Relationship Id="rId20" Type="http://schemas.openxmlformats.org/officeDocument/2006/relationships/slideLayout" Target="../slideLayouts/slideLayout212.xml"/><Relationship Id="rId29" Type="http://schemas.openxmlformats.org/officeDocument/2006/relationships/slideLayout" Target="../slideLayouts/slideLayout221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24" Type="http://schemas.openxmlformats.org/officeDocument/2006/relationships/slideLayout" Target="../slideLayouts/slideLayout216.xml"/><Relationship Id="rId32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197.xml"/><Relationship Id="rId15" Type="http://schemas.openxmlformats.org/officeDocument/2006/relationships/slideLayout" Target="../slideLayouts/slideLayout207.xml"/><Relationship Id="rId23" Type="http://schemas.openxmlformats.org/officeDocument/2006/relationships/slideLayout" Target="../slideLayouts/slideLayout215.xml"/><Relationship Id="rId28" Type="http://schemas.openxmlformats.org/officeDocument/2006/relationships/slideLayout" Target="../slideLayouts/slideLayout220.xml"/><Relationship Id="rId10" Type="http://schemas.openxmlformats.org/officeDocument/2006/relationships/slideLayout" Target="../slideLayouts/slideLayout202.xml"/><Relationship Id="rId19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6.xml"/><Relationship Id="rId22" Type="http://schemas.openxmlformats.org/officeDocument/2006/relationships/slideLayout" Target="../slideLayouts/slideLayout214.xml"/><Relationship Id="rId27" Type="http://schemas.openxmlformats.org/officeDocument/2006/relationships/slideLayout" Target="../slideLayouts/slideLayout219.xml"/><Relationship Id="rId30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00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7.xml"/><Relationship Id="rId18" Type="http://schemas.openxmlformats.org/officeDocument/2006/relationships/slideLayout" Target="../slideLayouts/slideLayout242.xml"/><Relationship Id="rId26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slideLayout" Target="../slideLayouts/slideLayout241.xml"/><Relationship Id="rId25" Type="http://schemas.openxmlformats.org/officeDocument/2006/relationships/slideLayout" Target="../slideLayouts/slideLayout249.xml"/><Relationship Id="rId33" Type="http://schemas.openxmlformats.org/officeDocument/2006/relationships/theme" Target="../theme/theme8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20" Type="http://schemas.openxmlformats.org/officeDocument/2006/relationships/slideLayout" Target="../slideLayouts/slideLayout244.xml"/><Relationship Id="rId29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24" Type="http://schemas.openxmlformats.org/officeDocument/2006/relationships/slideLayout" Target="../slideLayouts/slideLayout248.xml"/><Relationship Id="rId32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23" Type="http://schemas.openxmlformats.org/officeDocument/2006/relationships/slideLayout" Target="../slideLayouts/slideLayout247.xml"/><Relationship Id="rId28" Type="http://schemas.openxmlformats.org/officeDocument/2006/relationships/slideLayout" Target="../slideLayouts/slideLayout252.xml"/><Relationship Id="rId10" Type="http://schemas.openxmlformats.org/officeDocument/2006/relationships/slideLayout" Target="../slideLayouts/slideLayout234.xml"/><Relationship Id="rId19" Type="http://schemas.openxmlformats.org/officeDocument/2006/relationships/slideLayout" Target="../slideLayouts/slideLayout243.xml"/><Relationship Id="rId31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Relationship Id="rId22" Type="http://schemas.openxmlformats.org/officeDocument/2006/relationships/slideLayout" Target="../slideLayouts/slideLayout246.xml"/><Relationship Id="rId27" Type="http://schemas.openxmlformats.org/officeDocument/2006/relationships/slideLayout" Target="../slideLayouts/slideLayout251.xml"/><Relationship Id="rId30" Type="http://schemas.openxmlformats.org/officeDocument/2006/relationships/slideLayout" Target="../slideLayouts/slideLayout254.xml"/><Relationship Id="rId8" Type="http://schemas.openxmlformats.org/officeDocument/2006/relationships/slideLayout" Target="../slideLayouts/slideLayout232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9.xml"/><Relationship Id="rId18" Type="http://schemas.openxmlformats.org/officeDocument/2006/relationships/slideLayout" Target="../slideLayouts/slideLayout274.xml"/><Relationship Id="rId26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59.xml"/><Relationship Id="rId21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17" Type="http://schemas.openxmlformats.org/officeDocument/2006/relationships/slideLayout" Target="../slideLayouts/slideLayout273.xml"/><Relationship Id="rId25" Type="http://schemas.openxmlformats.org/officeDocument/2006/relationships/slideLayout" Target="../slideLayouts/slideLayout281.xml"/><Relationship Id="rId33" Type="http://schemas.openxmlformats.org/officeDocument/2006/relationships/theme" Target="../theme/theme9.xml"/><Relationship Id="rId2" Type="http://schemas.openxmlformats.org/officeDocument/2006/relationships/slideLayout" Target="../slideLayouts/slideLayout258.xml"/><Relationship Id="rId16" Type="http://schemas.openxmlformats.org/officeDocument/2006/relationships/slideLayout" Target="../slideLayouts/slideLayout272.xml"/><Relationship Id="rId20" Type="http://schemas.openxmlformats.org/officeDocument/2006/relationships/slideLayout" Target="../slideLayouts/slideLayout276.xml"/><Relationship Id="rId29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24" Type="http://schemas.openxmlformats.org/officeDocument/2006/relationships/slideLayout" Target="../slideLayouts/slideLayout280.xml"/><Relationship Id="rId32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61.xml"/><Relationship Id="rId15" Type="http://schemas.openxmlformats.org/officeDocument/2006/relationships/slideLayout" Target="../slideLayouts/slideLayout271.xml"/><Relationship Id="rId23" Type="http://schemas.openxmlformats.org/officeDocument/2006/relationships/slideLayout" Target="../slideLayouts/slideLayout279.xml"/><Relationship Id="rId28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66.xml"/><Relationship Id="rId19" Type="http://schemas.openxmlformats.org/officeDocument/2006/relationships/slideLayout" Target="../slideLayouts/slideLayout275.xml"/><Relationship Id="rId31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slideLayout" Target="../slideLayouts/slideLayout270.xml"/><Relationship Id="rId22" Type="http://schemas.openxmlformats.org/officeDocument/2006/relationships/slideLayout" Target="../slideLayouts/slideLayout278.xml"/><Relationship Id="rId27" Type="http://schemas.openxmlformats.org/officeDocument/2006/relationships/slideLayout" Target="../slideLayouts/slideLayout283.xml"/><Relationship Id="rId30" Type="http://schemas.openxmlformats.org/officeDocument/2006/relationships/slideLayout" Target="../slideLayouts/slideLayout286.xml"/><Relationship Id="rId8" Type="http://schemas.openxmlformats.org/officeDocument/2006/relationships/slideLayout" Target="../slideLayouts/slideLayout2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8244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78" r:id="rId20"/>
    <p:sldLayoutId id="2147483979" r:id="rId21"/>
    <p:sldLayoutId id="2147483980" r:id="rId22"/>
    <p:sldLayoutId id="2147483981" r:id="rId23"/>
    <p:sldLayoutId id="2147483982" r:id="rId24"/>
    <p:sldLayoutId id="2147483983" r:id="rId25"/>
    <p:sldLayoutId id="2147483984" r:id="rId26"/>
    <p:sldLayoutId id="2147483985" r:id="rId27"/>
    <p:sldLayoutId id="2147483986" r:id="rId28"/>
    <p:sldLayoutId id="2147483987" r:id="rId29"/>
    <p:sldLayoutId id="2147483988" r:id="rId30"/>
    <p:sldLayoutId id="2147483989" r:id="rId31"/>
    <p:sldLayoutId id="2147483990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062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  <p:sldLayoutId id="2147484013" r:id="rId22"/>
    <p:sldLayoutId id="2147484014" r:id="rId23"/>
    <p:sldLayoutId id="2147484015" r:id="rId24"/>
    <p:sldLayoutId id="2147484016" r:id="rId25"/>
    <p:sldLayoutId id="2147484017" r:id="rId26"/>
    <p:sldLayoutId id="2147484018" r:id="rId27"/>
    <p:sldLayoutId id="2147484019" r:id="rId28"/>
    <p:sldLayoutId id="2147484020" r:id="rId29"/>
    <p:sldLayoutId id="2147484021" r:id="rId30"/>
    <p:sldLayoutId id="2147484022" r:id="rId31"/>
    <p:sldLayoutId id="2147484023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19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  <p:sldLayoutId id="2147484044" r:id="rId20"/>
    <p:sldLayoutId id="2147484045" r:id="rId21"/>
    <p:sldLayoutId id="2147484046" r:id="rId22"/>
    <p:sldLayoutId id="2147484047" r:id="rId23"/>
    <p:sldLayoutId id="2147484048" r:id="rId24"/>
    <p:sldLayoutId id="2147484049" r:id="rId25"/>
    <p:sldLayoutId id="2147484050" r:id="rId26"/>
    <p:sldLayoutId id="2147484051" r:id="rId27"/>
    <p:sldLayoutId id="2147484052" r:id="rId28"/>
    <p:sldLayoutId id="2147484053" r:id="rId29"/>
    <p:sldLayoutId id="2147484054" r:id="rId30"/>
    <p:sldLayoutId id="2147484055" r:id="rId31"/>
    <p:sldLayoutId id="2147484056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2063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  <p:sldLayoutId id="2147484080" r:id="rId23"/>
    <p:sldLayoutId id="2147484081" r:id="rId24"/>
    <p:sldLayoutId id="2147484082" r:id="rId25"/>
    <p:sldLayoutId id="2147484083" r:id="rId26"/>
    <p:sldLayoutId id="2147484084" r:id="rId27"/>
    <p:sldLayoutId id="2147484085" r:id="rId28"/>
    <p:sldLayoutId id="2147484086" r:id="rId29"/>
    <p:sldLayoutId id="2147484087" r:id="rId30"/>
    <p:sldLayoutId id="2147484088" r:id="rId31"/>
    <p:sldLayoutId id="2147484089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321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5" r:id="rId21"/>
    <p:sldLayoutId id="2147484376" r:id="rId22"/>
    <p:sldLayoutId id="2147484377" r:id="rId23"/>
    <p:sldLayoutId id="2147484378" r:id="rId24"/>
    <p:sldLayoutId id="2147484379" r:id="rId25"/>
    <p:sldLayoutId id="2147484380" r:id="rId26"/>
    <p:sldLayoutId id="2147484381" r:id="rId27"/>
    <p:sldLayoutId id="2147484382" r:id="rId28"/>
    <p:sldLayoutId id="2147484383" r:id="rId29"/>
    <p:sldLayoutId id="2147484384" r:id="rId30"/>
    <p:sldLayoutId id="2147484385" r:id="rId31"/>
    <p:sldLayoutId id="2147484386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337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82" r:id="rId1"/>
    <p:sldLayoutId id="2147484983" r:id="rId2"/>
    <p:sldLayoutId id="2147484984" r:id="rId3"/>
    <p:sldLayoutId id="2147484985" r:id="rId4"/>
    <p:sldLayoutId id="2147484986" r:id="rId5"/>
    <p:sldLayoutId id="2147484987" r:id="rId6"/>
    <p:sldLayoutId id="2147484988" r:id="rId7"/>
    <p:sldLayoutId id="2147484989" r:id="rId8"/>
    <p:sldLayoutId id="2147484990" r:id="rId9"/>
    <p:sldLayoutId id="2147484991" r:id="rId10"/>
    <p:sldLayoutId id="2147484992" r:id="rId11"/>
    <p:sldLayoutId id="2147484993" r:id="rId12"/>
    <p:sldLayoutId id="2147484994" r:id="rId13"/>
    <p:sldLayoutId id="2147484995" r:id="rId14"/>
    <p:sldLayoutId id="2147484996" r:id="rId15"/>
    <p:sldLayoutId id="2147484997" r:id="rId16"/>
    <p:sldLayoutId id="2147484998" r:id="rId17"/>
    <p:sldLayoutId id="2147484999" r:id="rId18"/>
    <p:sldLayoutId id="2147485000" r:id="rId19"/>
    <p:sldLayoutId id="2147485001" r:id="rId20"/>
    <p:sldLayoutId id="2147485002" r:id="rId21"/>
    <p:sldLayoutId id="2147485003" r:id="rId22"/>
    <p:sldLayoutId id="2147485004" r:id="rId23"/>
    <p:sldLayoutId id="2147485005" r:id="rId24"/>
    <p:sldLayoutId id="2147485006" r:id="rId25"/>
    <p:sldLayoutId id="2147485007" r:id="rId26"/>
    <p:sldLayoutId id="2147485008" r:id="rId27"/>
    <p:sldLayoutId id="2147485009" r:id="rId28"/>
    <p:sldLayoutId id="2147485010" r:id="rId29"/>
    <p:sldLayoutId id="2147485011" r:id="rId30"/>
    <p:sldLayoutId id="2147485012" r:id="rId31"/>
    <p:sldLayoutId id="2147485013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000000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000000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000000"/>
              </a:solidFill>
              <a:latin typeface="IBM Plex Sans"/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464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15" r:id="rId1"/>
    <p:sldLayoutId id="2147485016" r:id="rId2"/>
    <p:sldLayoutId id="2147485017" r:id="rId3"/>
    <p:sldLayoutId id="2147485018" r:id="rId4"/>
    <p:sldLayoutId id="2147485019" r:id="rId5"/>
    <p:sldLayoutId id="2147485020" r:id="rId6"/>
    <p:sldLayoutId id="2147485021" r:id="rId7"/>
    <p:sldLayoutId id="2147485022" r:id="rId8"/>
    <p:sldLayoutId id="2147485023" r:id="rId9"/>
    <p:sldLayoutId id="2147485024" r:id="rId10"/>
    <p:sldLayoutId id="2147485025" r:id="rId11"/>
    <p:sldLayoutId id="2147485026" r:id="rId12"/>
    <p:sldLayoutId id="2147485027" r:id="rId13"/>
    <p:sldLayoutId id="2147485028" r:id="rId14"/>
    <p:sldLayoutId id="2147485029" r:id="rId15"/>
    <p:sldLayoutId id="2147485030" r:id="rId16"/>
    <p:sldLayoutId id="2147485031" r:id="rId17"/>
    <p:sldLayoutId id="2147485032" r:id="rId18"/>
    <p:sldLayoutId id="2147485033" r:id="rId19"/>
    <p:sldLayoutId id="2147485034" r:id="rId20"/>
    <p:sldLayoutId id="2147485035" r:id="rId21"/>
    <p:sldLayoutId id="2147485036" r:id="rId22"/>
    <p:sldLayoutId id="2147485037" r:id="rId23"/>
    <p:sldLayoutId id="2147485038" r:id="rId24"/>
    <p:sldLayoutId id="2147485039" r:id="rId25"/>
    <p:sldLayoutId id="2147485040" r:id="rId26"/>
    <p:sldLayoutId id="2147485041" r:id="rId27"/>
    <p:sldLayoutId id="2147485042" r:id="rId28"/>
    <p:sldLayoutId id="2147485043" r:id="rId29"/>
    <p:sldLayoutId id="2147485044" r:id="rId30"/>
    <p:sldLayoutId id="2147485045" r:id="rId31"/>
    <p:sldLayoutId id="2147485046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tx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.AppleSystemUIFont" charset="-120"/>
        <a:buChar char="–"/>
        <a:tabLst/>
        <a:defRPr sz="12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Font typeface=".AppleSystemUIFont" charset="-120"/>
        <a:buChar char="»"/>
        <a:tabLst/>
        <a:defRPr sz="12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10312" y="175530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228666" y="4787900"/>
            <a:ext cx="4114734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IBM Plex Sans"/>
              </a:rPr>
              <a:t>Group Name / DOC ID / Month XX, 2018 / © 2018 IBM Corporation</a:t>
            </a:r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086600" y="4787900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bg1"/>
                </a:solidFill>
                <a:latin typeface="+mn-lt"/>
              </a:defRPr>
            </a:lvl1pPr>
          </a:lstStyle>
          <a:p>
            <a:fld id="{59395FB3-9C97-154F-86B2-7E381B951268}" type="slidenum">
              <a:rPr lang="en-US" smtClean="0">
                <a:solidFill>
                  <a:srgbClr val="FFFFFF"/>
                </a:solidFill>
                <a:latin typeface="IBM Plex Sans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IBM Plex Sans"/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22994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246" r:id="rId1"/>
    <p:sldLayoutId id="2147485247" r:id="rId2"/>
    <p:sldLayoutId id="2147485248" r:id="rId3"/>
    <p:sldLayoutId id="2147485249" r:id="rId4"/>
    <p:sldLayoutId id="2147485250" r:id="rId5"/>
    <p:sldLayoutId id="2147485251" r:id="rId6"/>
    <p:sldLayoutId id="2147485252" r:id="rId7"/>
    <p:sldLayoutId id="2147485253" r:id="rId8"/>
    <p:sldLayoutId id="2147485254" r:id="rId9"/>
    <p:sldLayoutId id="2147485255" r:id="rId10"/>
    <p:sldLayoutId id="2147485256" r:id="rId11"/>
    <p:sldLayoutId id="2147485257" r:id="rId12"/>
    <p:sldLayoutId id="2147485258" r:id="rId13"/>
    <p:sldLayoutId id="2147485259" r:id="rId14"/>
    <p:sldLayoutId id="2147485260" r:id="rId15"/>
    <p:sldLayoutId id="2147485261" r:id="rId16"/>
    <p:sldLayoutId id="2147485262" r:id="rId17"/>
    <p:sldLayoutId id="2147485263" r:id="rId18"/>
    <p:sldLayoutId id="2147485264" r:id="rId19"/>
    <p:sldLayoutId id="2147485265" r:id="rId20"/>
    <p:sldLayoutId id="2147485266" r:id="rId21"/>
    <p:sldLayoutId id="2147485267" r:id="rId22"/>
    <p:sldLayoutId id="2147485268" r:id="rId23"/>
    <p:sldLayoutId id="2147485269" r:id="rId24"/>
    <p:sldLayoutId id="2147485270" r:id="rId25"/>
    <p:sldLayoutId id="2147485271" r:id="rId26"/>
    <p:sldLayoutId id="2147485272" r:id="rId27"/>
    <p:sldLayoutId id="2147485273" r:id="rId28"/>
    <p:sldLayoutId id="2147485274" r:id="rId29"/>
    <p:sldLayoutId id="2147485275" r:id="rId30"/>
    <p:sldLayoutId id="2147485276" r:id="rId31"/>
    <p:sldLayoutId id="2147485277" r:id="rId32"/>
  </p:sldLayoutIdLst>
  <p:hf hd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ts val="1800"/>
        </a:spcAft>
        <a:defRPr sz="2400" b="0" i="0">
          <a:solidFill>
            <a:schemeClr val="bg1"/>
          </a:solidFill>
          <a:latin typeface="+mn-lt"/>
          <a:ea typeface="IBM Plex Mono Light" panose="020B0409050000000000" pitchFamily="49" charset="77"/>
          <a:cs typeface="IBM Plex Mono Light" panose="020B0409050000000000" pitchFamily="49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69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5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itchFamily="2" charset="2"/>
        <a:buNone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0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0" indent="-141288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0" indent="-193675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SzPct val="100000"/>
        <a:buFont typeface=".AppleSystemUIFont" charset="-120"/>
        <a:buChar char="–"/>
        <a:tabLst/>
        <a:defRPr sz="12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75" indent="-171450" algn="l" rtl="0" eaLnBrk="1" fontAlgn="base" hangingPunct="1">
        <a:lnSpc>
          <a:spcPts val="1600"/>
        </a:lnSpc>
        <a:spcBef>
          <a:spcPts val="0"/>
        </a:spcBef>
        <a:spcAft>
          <a:spcPts val="600"/>
        </a:spcAft>
        <a:buClr>
          <a:schemeClr val="bg1"/>
        </a:buClr>
        <a:buFont typeface=".AppleSystemUIFont" charset="-120"/>
        <a:buChar char="»"/>
        <a:tabLst/>
        <a:defRPr sz="12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0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6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31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396" indent="-12966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4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0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69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58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23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387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51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16" algn="l" defTabSz="725130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0DE2F6-D94B-2147-93D0-7519C2CD82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76" name="Shape 62"/>
          <p:cNvSpPr/>
          <p:nvPr/>
        </p:nvSpPr>
        <p:spPr>
          <a:xfrm flipV="1">
            <a:off x="2290587" y="1209996"/>
            <a:ext cx="0" cy="3935161"/>
          </a:xfrm>
          <a:prstGeom prst="line">
            <a:avLst/>
          </a:prstGeom>
          <a:ln w="254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71" y="2808025"/>
            <a:ext cx="496502" cy="434017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58265" y="3238011"/>
            <a:ext cx="759803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algn="ctr" rtl="0" latinLnBrk="1" hangingPunct="0"/>
            <a:r>
              <a:rPr lang="en-US" sz="1200" dirty="0">
                <a:solidFill>
                  <a:srgbClr val="000000"/>
                </a:solidFill>
                <a:latin typeface="+mj-lt"/>
                <a:cs typeface="Arial"/>
              </a:rPr>
              <a:t>Web-App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649" y="2829765"/>
            <a:ext cx="553944" cy="531786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3084497" y="3320396"/>
            <a:ext cx="1066930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+mj-lt"/>
                <a:cs typeface="Arial"/>
              </a:rPr>
              <a:t>Web-API</a:t>
            </a:r>
            <a:endParaRPr kumimoji="0" lang="en-US" sz="12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cs typeface="Arial"/>
              <a:sym typeface="Helvetica Light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513" y="2644805"/>
            <a:ext cx="514298" cy="324137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5084202" y="3320396"/>
            <a:ext cx="931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Arial"/>
                <a:sym typeface="Helvetica Light"/>
              </a:rPr>
              <a:t>Articles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77095" y="2281145"/>
            <a:ext cx="844221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algn="ctr" rtl="0" latinLnBrk="1" hangingPunct="0"/>
            <a:r>
              <a:rPr lang="en-US" sz="1200" dirty="0">
                <a:solidFill>
                  <a:srgbClr val="000000"/>
                </a:solidFill>
                <a:latin typeface="+mj-lt"/>
                <a:cs typeface="Arial"/>
              </a:rPr>
              <a:t>Web-App</a:t>
            </a:r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929" y="1759193"/>
            <a:ext cx="190069" cy="215291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3375136" y="1851668"/>
            <a:ext cx="437271" cy="437270"/>
            <a:chOff x="555452" y="2050875"/>
            <a:chExt cx="707235" cy="707233"/>
          </a:xfrm>
        </p:grpSpPr>
        <p:sp>
          <p:nvSpPr>
            <p:cNvPr id="140" name="Shape 339"/>
            <p:cNvSpPr/>
            <p:nvPr/>
          </p:nvSpPr>
          <p:spPr>
            <a:xfrm>
              <a:off x="555452" y="2050875"/>
              <a:ext cx="707235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41" name="_-41.png"/>
            <p:cNvPicPr/>
            <p:nvPr/>
          </p:nvPicPr>
          <p:blipFill>
            <a:blip r:embed="rId7"/>
            <a:srcRect l="21704" t="15445" r="21704" b="15445"/>
            <a:stretch>
              <a:fillRect/>
            </a:stretch>
          </p:blipFill>
          <p:spPr>
            <a:xfrm>
              <a:off x="712289" y="2169320"/>
              <a:ext cx="400239" cy="4887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492" y="2679454"/>
            <a:ext cx="514298" cy="324137"/>
          </a:xfrm>
          <a:prstGeom prst="rect">
            <a:avLst/>
          </a:prstGeom>
        </p:spPr>
      </p:pic>
      <p:grpSp>
        <p:nvGrpSpPr>
          <p:cNvPr id="110" name="Group 109"/>
          <p:cNvGrpSpPr/>
          <p:nvPr/>
        </p:nvGrpSpPr>
        <p:grpSpPr>
          <a:xfrm>
            <a:off x="5337213" y="2909721"/>
            <a:ext cx="437270" cy="437270"/>
            <a:chOff x="600270" y="3372960"/>
            <a:chExt cx="707233" cy="707233"/>
          </a:xfrm>
        </p:grpSpPr>
        <p:sp>
          <p:nvSpPr>
            <p:cNvPr id="138" name="Shape 298"/>
            <p:cNvSpPr/>
            <p:nvPr/>
          </p:nvSpPr>
          <p:spPr>
            <a:xfrm>
              <a:off x="600270" y="3372960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85" y="3465709"/>
              <a:ext cx="292608" cy="445008"/>
            </a:xfrm>
            <a:prstGeom prst="rect">
              <a:avLst/>
            </a:prstGeom>
          </p:spPr>
        </p:pic>
      </p:grpSp>
      <p:sp>
        <p:nvSpPr>
          <p:cNvPr id="164" name="TextBox 163"/>
          <p:cNvSpPr txBox="1"/>
          <p:nvPr/>
        </p:nvSpPr>
        <p:spPr>
          <a:xfrm>
            <a:off x="0" y="887413"/>
            <a:ext cx="2283120" cy="30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rPr>
              <a:t>Clients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290587" y="1366913"/>
            <a:ext cx="4570289" cy="28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latin typeface="+mj-lt"/>
                <a:ea typeface="IBM Plex Sans" charset="0"/>
                <a:cs typeface="IBM Plex Sans" charset="0"/>
              </a:rPr>
              <a:t>Microservices</a:t>
            </a:r>
            <a:endParaRPr lang="en-US" sz="1200" dirty="0">
              <a:solidFill>
                <a:schemeClr val="tx1"/>
              </a:solidFill>
              <a:latin typeface="+mj-lt"/>
              <a:ea typeface="IBM Plex Sans" charset="0"/>
              <a:cs typeface="IBM Plex Sans" charset="0"/>
            </a:endParaRPr>
          </a:p>
        </p:txBody>
      </p:sp>
      <p:cxnSp>
        <p:nvCxnSpPr>
          <p:cNvPr id="191" name="Straight Arrow Connector 62"/>
          <p:cNvCxnSpPr>
            <a:cxnSpLocks/>
          </p:cNvCxnSpPr>
          <p:nvPr/>
        </p:nvCxnSpPr>
        <p:spPr>
          <a:xfrm flipH="1">
            <a:off x="1490365" y="2122912"/>
            <a:ext cx="1741245" cy="976555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miter lim="400000"/>
            <a:headEnd type="none" w="lg" len="lg"/>
            <a:tailEnd type="non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Arrow Connector 62"/>
          <p:cNvCxnSpPr>
            <a:cxnSpLocks/>
          </p:cNvCxnSpPr>
          <p:nvPr/>
        </p:nvCxnSpPr>
        <p:spPr>
          <a:xfrm flipH="1" flipV="1">
            <a:off x="3961632" y="3099467"/>
            <a:ext cx="1168220" cy="6675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miter lim="400000"/>
            <a:headEnd type="none" w="lg" len="lg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62E39F1-9CC5-7A4D-AFAF-20D0C353ACB9}"/>
              </a:ext>
            </a:extLst>
          </p:cNvPr>
          <p:cNvSpPr txBox="1"/>
          <p:nvPr/>
        </p:nvSpPr>
        <p:spPr>
          <a:xfrm>
            <a:off x="2353785" y="886023"/>
            <a:ext cx="6790211" cy="30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rPr>
              <a:t>Kubernetes / OpenShift</a:t>
            </a:r>
          </a:p>
        </p:txBody>
      </p:sp>
      <p:sp>
        <p:nvSpPr>
          <p:cNvPr id="68" name="Shape 62">
            <a:extLst>
              <a:ext uri="{FF2B5EF4-FFF2-40B4-BE49-F238E27FC236}">
                <a16:creationId xmlns:a16="http://schemas.microsoft.com/office/drawing/2014/main" id="{2577B548-5CDB-1542-AAD9-A88B51101F68}"/>
              </a:ext>
            </a:extLst>
          </p:cNvPr>
          <p:cNvSpPr/>
          <p:nvPr/>
        </p:nvSpPr>
        <p:spPr>
          <a:xfrm flipV="1">
            <a:off x="6860877" y="1208339"/>
            <a:ext cx="0" cy="3935161"/>
          </a:xfrm>
          <a:prstGeom prst="line">
            <a:avLst/>
          </a:prstGeom>
          <a:ln w="25400">
            <a:solidFill>
              <a:schemeClr val="tx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cxnSp>
        <p:nvCxnSpPr>
          <p:cNvPr id="77" name="Straight Arrow Connector 62">
            <a:extLst>
              <a:ext uri="{FF2B5EF4-FFF2-40B4-BE49-F238E27FC236}">
                <a16:creationId xmlns:a16="http://schemas.microsoft.com/office/drawing/2014/main" id="{D6CB243E-90DF-BA43-8422-02C0B5C5FB0E}"/>
              </a:ext>
            </a:extLst>
          </p:cNvPr>
          <p:cNvCxnSpPr>
            <a:cxnSpLocks/>
          </p:cNvCxnSpPr>
          <p:nvPr/>
        </p:nvCxnSpPr>
        <p:spPr>
          <a:xfrm flipH="1">
            <a:off x="1476107" y="3103897"/>
            <a:ext cx="1773146" cy="0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miter lim="400000"/>
            <a:headEnd type="none" w="lg" len="lg"/>
            <a:tailEnd type="non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Shape 62">
            <a:extLst>
              <a:ext uri="{FF2B5EF4-FFF2-40B4-BE49-F238E27FC236}">
                <a16:creationId xmlns:a16="http://schemas.microsoft.com/office/drawing/2014/main" id="{31073D49-C9D4-2442-B740-A2421EE65B0D}"/>
              </a:ext>
            </a:extLst>
          </p:cNvPr>
          <p:cNvSpPr/>
          <p:nvPr/>
        </p:nvSpPr>
        <p:spPr>
          <a:xfrm flipV="1">
            <a:off x="2290587" y="754803"/>
            <a:ext cx="0" cy="4388695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F5E86C-E511-A445-9899-FA509668CEE6}"/>
              </a:ext>
            </a:extLst>
          </p:cNvPr>
          <p:cNvSpPr txBox="1"/>
          <p:nvPr/>
        </p:nvSpPr>
        <p:spPr>
          <a:xfrm>
            <a:off x="6924074" y="1355594"/>
            <a:ext cx="2148151" cy="294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+mj-lt"/>
                <a:ea typeface="IBM Plex Sans" charset="0"/>
                <a:cs typeface="IBM Plex Sans" charset="0"/>
              </a:rPr>
              <a:t>Infrastructure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A09DE-5862-5A44-A95E-D0AB5D1CA5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7549" y="4024196"/>
            <a:ext cx="732513" cy="73251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F957178-AE59-A746-B09A-50AC07913404}"/>
              </a:ext>
            </a:extLst>
          </p:cNvPr>
          <p:cNvSpPr txBox="1"/>
          <p:nvPr/>
        </p:nvSpPr>
        <p:spPr>
          <a:xfrm>
            <a:off x="7536600" y="4783122"/>
            <a:ext cx="931677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n-ea"/>
                <a:cs typeface="Arial"/>
                <a:sym typeface="Helvetica Light"/>
              </a:rPr>
              <a:t>Keycloak</a:t>
            </a:r>
          </a:p>
        </p:txBody>
      </p:sp>
      <p:cxnSp>
        <p:nvCxnSpPr>
          <p:cNvPr id="50" name="Straight Arrow Connector 62">
            <a:extLst>
              <a:ext uri="{FF2B5EF4-FFF2-40B4-BE49-F238E27FC236}">
                <a16:creationId xmlns:a16="http://schemas.microsoft.com/office/drawing/2014/main" id="{FFDD671A-CB87-E74B-9ABF-F3CCC2AC9459}"/>
              </a:ext>
            </a:extLst>
          </p:cNvPr>
          <p:cNvCxnSpPr>
            <a:cxnSpLocks/>
          </p:cNvCxnSpPr>
          <p:nvPr/>
        </p:nvCxnSpPr>
        <p:spPr>
          <a:xfrm flipH="1" flipV="1">
            <a:off x="1518069" y="3102805"/>
            <a:ext cx="5847162" cy="1285892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miter lim="400000"/>
            <a:headEnd type="none" w="lg" len="lg"/>
            <a:tailEnd type="non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62">
            <a:extLst>
              <a:ext uri="{FF2B5EF4-FFF2-40B4-BE49-F238E27FC236}">
                <a16:creationId xmlns:a16="http://schemas.microsoft.com/office/drawing/2014/main" id="{F580D298-8419-F54F-8293-F41C56C50D9F}"/>
              </a:ext>
            </a:extLst>
          </p:cNvPr>
          <p:cNvCxnSpPr>
            <a:cxnSpLocks/>
          </p:cNvCxnSpPr>
          <p:nvPr/>
        </p:nvCxnSpPr>
        <p:spPr>
          <a:xfrm flipH="1" flipV="1">
            <a:off x="3961632" y="3109481"/>
            <a:ext cx="3403599" cy="1279216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miter lim="400000"/>
            <a:headEnd type="none" w="lg" len="lg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62">
            <a:extLst>
              <a:ext uri="{FF2B5EF4-FFF2-40B4-BE49-F238E27FC236}">
                <a16:creationId xmlns:a16="http://schemas.microsoft.com/office/drawing/2014/main" id="{EA3A33DA-17FE-7A4F-8370-64FCE0E47F6A}"/>
              </a:ext>
            </a:extLst>
          </p:cNvPr>
          <p:cNvCxnSpPr>
            <a:cxnSpLocks/>
          </p:cNvCxnSpPr>
          <p:nvPr/>
        </p:nvCxnSpPr>
        <p:spPr>
          <a:xfrm flipH="1" flipV="1">
            <a:off x="5859442" y="3123632"/>
            <a:ext cx="1505789" cy="1265065"/>
          </a:xfrm>
          <a:prstGeom prst="straightConnector1">
            <a:avLst/>
          </a:prstGeom>
          <a:noFill/>
          <a:ln w="25400" cap="flat" cmpd="sng">
            <a:solidFill>
              <a:schemeClr val="tx2"/>
            </a:solidFill>
            <a:prstDash val="solid"/>
            <a:miter lim="400000"/>
            <a:headEnd type="none" w="lg" len="lg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44581940"/>
      </p:ext>
    </p:extLst>
  </p:cSld>
  <p:clrMapOvr>
    <a:masterClrMapping/>
  </p:clrMapOvr>
</p:sld>
</file>

<file path=ppt/theme/theme1.xml><?xml version="1.0" encoding="utf-8"?>
<a:theme xmlns:a="http://schemas.openxmlformats.org/drawingml/2006/main" name="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EA6F2E20-E5FD-7D49-B23B-F6DB742C51E3}"/>
    </a:ext>
  </a:extLst>
</a:theme>
</file>

<file path=ppt/theme/theme10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11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2.xml><?xml version="1.0" encoding="utf-8"?>
<a:theme xmlns:a="http://schemas.openxmlformats.org/drawingml/2006/main" name="IBM Developer 2018 cool gray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68CCA54A-9383-924A-9F02-AF3C33AB01F9}"/>
    </a:ext>
  </a:extLst>
</a:theme>
</file>

<file path=ppt/theme/theme3.xml><?xml version="1.0" encoding="utf-8"?>
<a:theme xmlns:a="http://schemas.openxmlformats.org/drawingml/2006/main" name="IBM Developer 2018 blu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525E726F-7305-2140-968D-42E29B1F8168}"/>
    </a:ext>
  </a:extLst>
</a:theme>
</file>

<file path=ppt/theme/theme4.xml><?xml version="1.0" encoding="utf-8"?>
<a:theme xmlns:a="http://schemas.openxmlformats.org/drawingml/2006/main" name="IBM Developer 2018 black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2C09E1C1-9CA6-C940-9541-BC5B8D358B3A}"/>
    </a:ext>
  </a:extLst>
</a:theme>
</file>

<file path=ppt/theme/theme5.xml><?xml version="1.0" encoding="utf-8"?>
<a:theme xmlns:a="http://schemas.openxmlformats.org/drawingml/2006/main" name="1_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EA6F2E20-E5FD-7D49-B23B-F6DB742C51E3}"/>
    </a:ext>
  </a:extLst>
</a:theme>
</file>

<file path=ppt/theme/theme6.xml><?xml version="1.0" encoding="utf-8"?>
<a:theme xmlns:a="http://schemas.openxmlformats.org/drawingml/2006/main" name="10_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EA6F2E20-E5FD-7D49-B23B-F6DB742C51E3}"/>
    </a:ext>
  </a:extLst>
</a:theme>
</file>

<file path=ppt/theme/theme7.xml><?xml version="1.0" encoding="utf-8"?>
<a:theme xmlns:a="http://schemas.openxmlformats.org/drawingml/2006/main" name="29_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EA6F2E20-E5FD-7D49-B23B-F6DB742C51E3}"/>
    </a:ext>
  </a:extLst>
</a:theme>
</file>

<file path=ppt/theme/theme8.xml><?xml version="1.0" encoding="utf-8"?>
<a:theme xmlns:a="http://schemas.openxmlformats.org/drawingml/2006/main" name="30_IBM Developer 2018 white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EA6F2E20-E5FD-7D49-B23B-F6DB742C51E3}"/>
    </a:ext>
  </a:extLst>
</a:theme>
</file>

<file path=ppt/theme/theme9.xml><?xml version="1.0" encoding="utf-8"?>
<a:theme xmlns:a="http://schemas.openxmlformats.org/drawingml/2006/main" name="1_IBM Developer 2018 black background">
  <a:themeElements>
    <a:clrScheme name="IBM Developer presentation theme">
      <a:dk1>
        <a:srgbClr val="FFFFFF"/>
      </a:dk1>
      <a:lt1>
        <a:srgbClr val="000000"/>
      </a:lt1>
      <a:dk2>
        <a:srgbClr val="565656"/>
      </a:dk2>
      <a:lt2>
        <a:srgbClr val="F1F4F7"/>
      </a:lt2>
      <a:accent1>
        <a:srgbClr val="0062FF"/>
      </a:accent1>
      <a:accent2>
        <a:srgbClr val="FF767C"/>
      </a:accent2>
      <a:accent3>
        <a:srgbClr val="20D5D2"/>
      </a:accent3>
      <a:accent4>
        <a:srgbClr val="BEBEBE"/>
      </a:accent4>
      <a:accent5>
        <a:srgbClr val="9DEEB2"/>
      </a:accent5>
      <a:accent6>
        <a:srgbClr val="E3F6FF"/>
      </a:accent6>
      <a:hlink>
        <a:srgbClr val="0062FF"/>
      </a:hlink>
      <a:folHlink>
        <a:srgbClr val="0061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ts val="16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IBM Plex Sans" panose="020B0503050000000000" pitchFamily="34" charset="7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1600"/>
          </a:lnSpc>
          <a:spcAft>
            <a:spcPts val="600"/>
          </a:spcAft>
          <a:defRPr sz="12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Red 100">
      <a:srgbClr val="2C080A"/>
    </a:custClr>
    <a:custClr name="Red 90">
      <a:srgbClr val="570408"/>
    </a:custClr>
    <a:custClr name="Red 80">
      <a:srgbClr val="750E13"/>
    </a:custClr>
    <a:custClr name="Red 70">
      <a:srgbClr val="A51920"/>
    </a:custClr>
    <a:custClr name="Red 60">
      <a:srgbClr val="DA1E28"/>
    </a:custClr>
    <a:custClr name="Red 50">
      <a:srgbClr val="FB4B53"/>
    </a:custClr>
    <a:custClr name="Red 40">
      <a:srgbClr val="FF767C"/>
    </a:custClr>
    <a:custClr name="Red 30">
      <a:srgbClr val="FFA4A9"/>
    </a:custClr>
    <a:custClr name="Red 20">
      <a:srgbClr val="FCD0D3"/>
    </a:custClr>
    <a:custClr name="Red 10">
      <a:srgbClr val="FFF0F1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een 100">
      <a:srgbClr val="081B09"/>
    </a:custClr>
    <a:custClr name="Green 90">
      <a:srgbClr val="01330F"/>
    </a:custClr>
    <a:custClr name="Green 80">
      <a:srgbClr val="054719"/>
    </a:custClr>
    <a:custClr name="Green 70">
      <a:srgbClr val="10642A"/>
    </a:custClr>
    <a:custClr name="Green 60">
      <a:srgbClr val="198038"/>
    </a:custClr>
    <a:custClr name="Green 50">
      <a:srgbClr val="24A249"/>
    </a:custClr>
    <a:custClr name="Green 40">
      <a:srgbClr val="3DBB61"/>
    </a:custClr>
    <a:custClr name="Green 30">
      <a:srgbClr val="56D679"/>
    </a:custClr>
    <a:custClr name="Green 20">
      <a:srgbClr val="9DEEB2"/>
    </a:custClr>
    <a:custClr name="Green 10">
      <a:srgbClr val="DAFBE4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Cool Gray 10">
      <a:srgbClr val="F2F4F8"/>
    </a:custClr>
  </a:custClrLst>
  <a:extLst>
    <a:ext uri="{05A4C25C-085E-4340-85A3-A5531E510DB2}">
      <thm15:themeFamily xmlns:thm15="http://schemas.microsoft.com/office/thememl/2012/main" name="IBM_Developer_Master_Presentation_2018_V01_Plex_16x9" id="{63568448-81C5-0E4A-9555-9DFA9890567F}" vid="{2C09E1C1-9CA6-C940-9541-BC5B8D358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Developer 2018 white background</Template>
  <TotalTime>17833</TotalTime>
  <Words>14</Words>
  <Application>Microsoft Macintosh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.AppleSystemUIFont</vt:lpstr>
      <vt:lpstr>Arial</vt:lpstr>
      <vt:lpstr>HelvNeue Light for IBM</vt:lpstr>
      <vt:lpstr>IBM Plex Mono Light</vt:lpstr>
      <vt:lpstr>IBM Plex Sans</vt:lpstr>
      <vt:lpstr>IBM Plex Sans Bold</vt:lpstr>
      <vt:lpstr>Wingdings</vt:lpstr>
      <vt:lpstr>IBM Developer 2018 white background</vt:lpstr>
      <vt:lpstr>IBM Developer 2018 cool gray background</vt:lpstr>
      <vt:lpstr>IBM Developer 2018 blue background</vt:lpstr>
      <vt:lpstr>IBM Developer 2018 black background</vt:lpstr>
      <vt:lpstr>1_IBM Developer 2018 white background</vt:lpstr>
      <vt:lpstr>10_IBM Developer 2018 white background</vt:lpstr>
      <vt:lpstr>29_IBM Developer 2018 white background</vt:lpstr>
      <vt:lpstr>30_IBM Developer 2018 white background</vt:lpstr>
      <vt:lpstr>1_IBM Developer 2018 black background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IBM Developer Presentation Template — IBM Plex Variant</dc:title>
  <dc:creator>Maarten Dupont</dc:creator>
  <cp:lastModifiedBy>Niklas Heidloff</cp:lastModifiedBy>
  <cp:revision>438</cp:revision>
  <cp:lastPrinted>2018-10-05T17:04:41Z</cp:lastPrinted>
  <dcterms:created xsi:type="dcterms:W3CDTF">2019-03-20T20:55:32Z</dcterms:created>
  <dcterms:modified xsi:type="dcterms:W3CDTF">2020-07-21T06:30:51Z</dcterms:modified>
</cp:coreProperties>
</file>