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Verdana" panose="020B0604030504040204" pitchFamily="34" charset="0"/>
      <p:regular r:id="rId12"/>
      <p:bold r:id="rId13"/>
      <p:italic r:id="rId14"/>
      <p:boldItalic r:id="rId15"/>
    </p:embeddedFon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f9f4f4a3d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f9f4f4a3d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f9f4f4a3d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f9f4f4a3d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f9f4f4a3d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f9f4f4a3d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9f4f4a3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f9f4f4a3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f9f4f4a3d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f9f4f4a3d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f9f4f4a3d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f9f4f4a3d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f9f4f4a3d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f9f4f4a3d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f9f4f4a3d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f9f4f4a3d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195227"/>
            <a:ext cx="8222100" cy="14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Lambda,Map,Filter,Reduce</a:t>
            </a:r>
            <a:endParaRPr b="1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Generators &amp; </a:t>
            </a:r>
            <a:r>
              <a:rPr lang="en" b="1" dirty="0" smtClean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Iterators</a:t>
            </a:r>
            <a:endParaRPr b="1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/>
              <a:t>Lambda</a:t>
            </a:r>
            <a:endParaRPr b="1" u="sng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D0D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Generally in Python we will define a function using def keyword 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D0D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but this lambda functions doesn't contain any def  keyword .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D0D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So the syntax of lambda function is, </a:t>
            </a:r>
            <a:endParaRPr sz="2400">
              <a:solidFill>
                <a:srgbClr val="0D0D0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>
                <a:solidFill>
                  <a:srgbClr val="FF99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lambda </a:t>
            </a:r>
            <a:r>
              <a:rPr lang="en" sz="2400" b="1">
                <a:solidFill>
                  <a:srgbClr val="E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argument list</a:t>
            </a:r>
            <a:r>
              <a:rPr lang="en" sz="2400" b="1">
                <a:solidFill>
                  <a:srgbClr val="0D0D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2400" b="1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expression</a:t>
            </a:r>
            <a:r>
              <a:rPr lang="en" sz="2400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333800"/>
            <a:ext cx="8520600" cy="2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D0D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we can see the advantage of the lambda function when it is used with the some built in functions like map reduce filter.</a:t>
            </a:r>
            <a:endParaRPr sz="2400" dirty="0">
              <a:solidFill>
                <a:srgbClr val="0D0D0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 b="1" u="sng" dirty="0">
                <a:solidFill>
                  <a:schemeClr val="dk1"/>
                </a:solidFill>
              </a:rPr>
              <a:t>Map</a:t>
            </a:r>
            <a:r>
              <a:rPr lang="en" sz="3000" b="1" dirty="0">
                <a:solidFill>
                  <a:schemeClr val="dk1"/>
                </a:solidFill>
              </a:rPr>
              <a:t>:-</a:t>
            </a:r>
            <a:endParaRPr sz="2400" b="1" dirty="0">
              <a:solidFill>
                <a:srgbClr val="0D0D0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D0D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map is the built-in function, and this function is used to apply a function to all the element of a sequence.</a:t>
            </a:r>
            <a:endParaRPr sz="2400" dirty="0">
              <a:solidFill>
                <a:srgbClr val="0D0D0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D0D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syntax is,</a:t>
            </a:r>
            <a:endParaRPr sz="2400" dirty="0">
              <a:solidFill>
                <a:srgbClr val="0D0D0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b="1" dirty="0">
                <a:solidFill>
                  <a:srgbClr val="0D0D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map(function,sequence)</a:t>
            </a:r>
            <a:endParaRPr sz="2400"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Filter</a:t>
            </a:r>
            <a:endParaRPr b="1" u="sng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0" y="1017800"/>
            <a:ext cx="9144000" cy="3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we can see the advantage of the lambda function when it is used with the some built in functions like map reduce filter.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filter function will filter the element of the iterables based on some function.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syntax is filter(function,iterable)</a:t>
            </a:r>
            <a:endParaRPr b="1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 is an inbuilt function so it is faster.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b="1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Reduce</a:t>
            </a:r>
            <a:endParaRPr b="1" u="sng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reduce function will reduce a iterable to single element using some functions, this function can be used when we want to do some computation on list or tuple. </a:t>
            </a:r>
            <a:endParaRPr>
              <a:solidFill>
                <a:srgbClr val="0D0D0D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syntax is reduce(function,iterable)</a:t>
            </a:r>
            <a:endParaRPr b="1">
              <a:solidFill>
                <a:srgbClr val="FF0000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In python 3 reduce function is defined in functools module, so to use reduce function we need to import that module.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Generator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Generator functions is a function which returns </a:t>
            </a:r>
            <a:r>
              <a:rPr lang="en" sz="2400"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generator-iterator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 with the help of yield keyword.</a:t>
            </a:r>
            <a:r>
              <a:rPr lang="en" sz="2400" b="1" u="sng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yield</a:t>
            </a:r>
            <a:r>
              <a:rPr lang="en" sz="24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works like return in normal functions.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Generator function has the same syntax like normal function only difference is it contains yield keyword in function body.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182350"/>
            <a:ext cx="8520600" cy="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u="sng">
                <a:solidFill>
                  <a:srgbClr val="3C78D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iterables and iterators</a:t>
            </a:r>
            <a:endParaRPr b="1" u="sng">
              <a:solidFill>
                <a:srgbClr val="3C78D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Here we will discuss how for loop works internally.And about iterables and iterators.Everything we can loop over is called as iterables like </a:t>
            </a:r>
            <a:r>
              <a:rPr lang="en" sz="2400" b="1" u="sng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 tuples strings sets and dictionaries</a:t>
            </a:r>
            <a:r>
              <a:rPr lang="en">
                <a:solidFill>
                  <a:srgbClr val="0D0D0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.And iterables will give iterators . An iterator is an object that implements next. next is expected to return the next element of the iterable object that returned it, and raise a StopIteration exception when no more elements are available.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532218" y="410000"/>
            <a:ext cx="83079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Generator Example</a:t>
            </a:r>
            <a:endParaRPr b="1" u="sng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228300" y="1229875"/>
            <a:ext cx="8915700" cy="3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00" y="1082125"/>
            <a:ext cx="8915700" cy="37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Example</a:t>
            </a:r>
            <a:endParaRPr b="1" u="sng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00" y="1229875"/>
            <a:ext cx="6122300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324</Words>
  <Application>Microsoft Office PowerPoint</Application>
  <PresentationFormat>On-screen Show (16:9)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Verdana</vt:lpstr>
      <vt:lpstr>Roboto</vt:lpstr>
      <vt:lpstr>Arial</vt:lpstr>
      <vt:lpstr>Geometric</vt:lpstr>
      <vt:lpstr>Lambda,Map,Filter,Reduce Generators &amp; Iterators</vt:lpstr>
      <vt:lpstr>Lambda</vt:lpstr>
      <vt:lpstr>PowerPoint Presentation</vt:lpstr>
      <vt:lpstr>Filter</vt:lpstr>
      <vt:lpstr>Reduce</vt:lpstr>
      <vt:lpstr>What is Generator</vt:lpstr>
      <vt:lpstr>iterables and iterators</vt:lpstr>
      <vt:lpstr>Generator 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Lambda,Map,Filter,Reduce Generators &amp; Iterators</dc:title>
  <cp:lastModifiedBy>anil polineni</cp:lastModifiedBy>
  <cp:revision>3</cp:revision>
  <dcterms:modified xsi:type="dcterms:W3CDTF">2019-08-20T02:32:01Z</dcterms:modified>
</cp:coreProperties>
</file>