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M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94"/>
    <p:restoredTop sz="94687"/>
  </p:normalViewPr>
  <p:slideViewPr>
    <p:cSldViewPr snapToGrid="0">
      <p:cViewPr varScale="1">
        <p:scale>
          <a:sx n="84" d="100"/>
          <a:sy n="84" d="100"/>
        </p:scale>
        <p:origin x="1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5CB60-0D8A-9D5F-6362-7E04083A4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9D2008-178F-9CC9-C754-3C19F9B69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5E34F-E4B5-21AF-D63E-B5EE20FA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1294-0EF5-1B40-8A6D-4C25460D0726}" type="datetimeFigureOut">
              <a:rPr lang="en-GB" smtClean="0"/>
              <a:t>17/06/2023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AABF3-6AE6-C942-17A7-88F249FBA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E731F-08C1-5D65-5530-57A3909D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FC6E-F084-0240-B510-516E57A2F4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10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617FF-E281-106C-5D23-911F079FC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FDF58C-8252-D606-F5D6-D8EF06E0E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CC094-A1DC-212D-7CA7-DC69AA6F4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1294-0EF5-1B40-8A6D-4C25460D0726}" type="datetimeFigureOut">
              <a:rPr lang="en-GB" smtClean="0"/>
              <a:t>17/06/2023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57C3-9FD0-6E5F-359B-D6C8F498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14AFC-ACDF-7962-0DD1-5D6E5A6C0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FC6E-F084-0240-B510-516E57A2F4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172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3A2572-89A1-936C-0E3E-C6960AAE61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1E44E7-D225-0C70-CC5B-B8333BF05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46EF8-60E8-0E19-9B9E-EF9B6AF16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1294-0EF5-1B40-8A6D-4C25460D0726}" type="datetimeFigureOut">
              <a:rPr lang="en-GB" smtClean="0"/>
              <a:t>17/06/2023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B13B7-0F56-3A13-463C-497A64F72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83E7C-E6EE-5529-3DA2-2DE2ACC84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FC6E-F084-0240-B510-516E57A2F4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782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CF0FC-FC30-B42C-33E2-30D8B129A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48212-D135-B0E0-F4A5-6B467CD94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EE51A-B443-3012-ED59-23BB3FC50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1294-0EF5-1B40-8A6D-4C25460D0726}" type="datetimeFigureOut">
              <a:rPr lang="en-GB" smtClean="0"/>
              <a:t>17/06/2023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E5689-DE1A-6353-E225-6C70F6CC5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278EB-A650-27AB-B0BE-146263461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FC6E-F084-0240-B510-516E57A2F4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842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37DE8-4FEA-859E-6229-A5715BB8A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AF9BA-E253-D3E1-FC15-35DB23738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56220-84ED-BBF3-8B2F-AE8230F37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1294-0EF5-1B40-8A6D-4C25460D0726}" type="datetimeFigureOut">
              <a:rPr lang="en-GB" smtClean="0"/>
              <a:t>17/06/2023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8D20D-49CF-EA35-5C02-CE3458851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C6D3F-FCAA-209A-6AC6-6CF05DAA2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FC6E-F084-0240-B510-516E57A2F4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226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EB6E1-DFF3-04EC-8393-8D03ECC77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F2D66-4D4D-95B6-8DBE-01E43FDBE9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AF963-A7A0-9BCA-978B-36E69E5FB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F5592-B33B-B5E4-4A66-405476E6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1294-0EF5-1B40-8A6D-4C25460D0726}" type="datetimeFigureOut">
              <a:rPr lang="en-GB" smtClean="0"/>
              <a:t>17/06/2023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D4874-6B88-931C-ECAE-A2F19E3DB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97648-39C2-58AF-454C-11E4BC375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FC6E-F084-0240-B510-516E57A2F4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621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DC0F4-815A-48E6-9E8A-B4E172159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9CDD8-321D-71EE-96BF-4E53362CF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76CA3C-E4D0-5310-B3C8-0B82EF805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34C0FB-9B0C-827E-3FD3-A304B4EB98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D1FA20-6567-DD07-236C-9E6004D43A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2E9CF9-B689-7040-4BAE-1031A797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1294-0EF5-1B40-8A6D-4C25460D0726}" type="datetimeFigureOut">
              <a:rPr lang="en-GB" smtClean="0"/>
              <a:t>17/06/2023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DEE1EA-1469-C952-6763-14EF16B4B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8F60C1-6C8F-653D-6CFF-435C41931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FC6E-F084-0240-B510-516E57A2F4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35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057BC-A5B9-1415-D1C8-0028E18FC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0C0D66-B095-F2F3-3ADD-C4D11BA11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1294-0EF5-1B40-8A6D-4C25460D0726}" type="datetimeFigureOut">
              <a:rPr lang="en-GB" smtClean="0"/>
              <a:t>17/06/2023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5CCFC4-0F4B-DF72-6CA2-6DE9D3031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1CF78E-E2C0-CECD-A284-C83768CA9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FC6E-F084-0240-B510-516E57A2F4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931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5FCDE3-D4E5-35A5-DDDC-42160F46A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1294-0EF5-1B40-8A6D-4C25460D0726}" type="datetimeFigureOut">
              <a:rPr lang="en-GB" smtClean="0"/>
              <a:t>17/06/2023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976606-79F4-EF05-9E64-EE1E8A2F5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D30B21-C968-DEB1-D77D-EC5C9AD3D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FC6E-F084-0240-B510-516E57A2F4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34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2007F-A8D3-B56C-FFA5-1196D8E8B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FBE4D-EDEF-B998-EB11-9A1E86D02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24B47-80AB-361C-CE93-4AB160323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E5695-CF6A-D393-4DFB-D89664D6E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1294-0EF5-1B40-8A6D-4C25460D0726}" type="datetimeFigureOut">
              <a:rPr lang="en-GB" smtClean="0"/>
              <a:t>17/06/2023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617B1-F75A-38FB-AFAC-075650425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FC7BF-EEF4-8616-DB61-311997100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FC6E-F084-0240-B510-516E57A2F4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659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7E5BF-5F46-8ED2-201B-801DF89C5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CC546E-82BD-E528-746D-03944D671C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42A25B-2754-5841-826B-43BA8550A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E6973-0AA7-7AAC-5995-C1463D9CE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1294-0EF5-1B40-8A6D-4C25460D0726}" type="datetimeFigureOut">
              <a:rPr lang="en-GB" smtClean="0"/>
              <a:t>17/06/2023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2DDDA-5A44-A4D6-DE97-5763CE36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FCD4E-4861-BF20-9658-21EB62D10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FC6E-F084-0240-B510-516E57A2F4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206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D6D08D-41FC-DAEF-69D7-BB1CF3F39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BC02C-C413-12DC-5511-270B201C8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71CA1-06A5-DBA2-9C70-84452B9BA1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E1294-0EF5-1B40-8A6D-4C25460D0726}" type="datetimeFigureOut">
              <a:rPr lang="en-GB" smtClean="0"/>
              <a:t>17/06/2023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FA81F-F4D6-8B95-9809-3DED97921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109B2-F560-7EA2-F29A-D20B0E7887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BFC6E-F084-0240-B510-516E57A2F4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965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1F7166C-AA97-BD64-1E28-2BB1313C7B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738305"/>
              </p:ext>
            </p:extLst>
          </p:nvPr>
        </p:nvGraphicFramePr>
        <p:xfrm>
          <a:off x="0" y="0"/>
          <a:ext cx="12192002" cy="6858007"/>
        </p:xfrm>
        <a:graphic>
          <a:graphicData uri="http://schemas.openxmlformats.org/drawingml/2006/table">
            <a:tbl>
              <a:tblPr/>
              <a:tblGrid>
                <a:gridCol w="955007">
                  <a:extLst>
                    <a:ext uri="{9D8B030D-6E8A-4147-A177-3AD203B41FA5}">
                      <a16:colId xmlns:a16="http://schemas.microsoft.com/office/drawing/2014/main" val="3057867703"/>
                    </a:ext>
                  </a:extLst>
                </a:gridCol>
                <a:gridCol w="1021545">
                  <a:extLst>
                    <a:ext uri="{9D8B030D-6E8A-4147-A177-3AD203B41FA5}">
                      <a16:colId xmlns:a16="http://schemas.microsoft.com/office/drawing/2014/main" val="2220203533"/>
                    </a:ext>
                  </a:extLst>
                </a:gridCol>
                <a:gridCol w="1021545">
                  <a:extLst>
                    <a:ext uri="{9D8B030D-6E8A-4147-A177-3AD203B41FA5}">
                      <a16:colId xmlns:a16="http://schemas.microsoft.com/office/drawing/2014/main" val="4083180569"/>
                    </a:ext>
                  </a:extLst>
                </a:gridCol>
                <a:gridCol w="1021545">
                  <a:extLst>
                    <a:ext uri="{9D8B030D-6E8A-4147-A177-3AD203B41FA5}">
                      <a16:colId xmlns:a16="http://schemas.microsoft.com/office/drawing/2014/main" val="2438156189"/>
                    </a:ext>
                  </a:extLst>
                </a:gridCol>
                <a:gridCol w="1021545">
                  <a:extLst>
                    <a:ext uri="{9D8B030D-6E8A-4147-A177-3AD203B41FA5}">
                      <a16:colId xmlns:a16="http://schemas.microsoft.com/office/drawing/2014/main" val="3532510171"/>
                    </a:ext>
                  </a:extLst>
                </a:gridCol>
                <a:gridCol w="1021545">
                  <a:extLst>
                    <a:ext uri="{9D8B030D-6E8A-4147-A177-3AD203B41FA5}">
                      <a16:colId xmlns:a16="http://schemas.microsoft.com/office/drawing/2014/main" val="3679308520"/>
                    </a:ext>
                  </a:extLst>
                </a:gridCol>
                <a:gridCol w="1021545">
                  <a:extLst>
                    <a:ext uri="{9D8B030D-6E8A-4147-A177-3AD203B41FA5}">
                      <a16:colId xmlns:a16="http://schemas.microsoft.com/office/drawing/2014/main" val="2347862112"/>
                    </a:ext>
                  </a:extLst>
                </a:gridCol>
                <a:gridCol w="1021545">
                  <a:extLst>
                    <a:ext uri="{9D8B030D-6E8A-4147-A177-3AD203B41FA5}">
                      <a16:colId xmlns:a16="http://schemas.microsoft.com/office/drawing/2014/main" val="3585691137"/>
                    </a:ext>
                  </a:extLst>
                </a:gridCol>
                <a:gridCol w="1021545">
                  <a:extLst>
                    <a:ext uri="{9D8B030D-6E8A-4147-A177-3AD203B41FA5}">
                      <a16:colId xmlns:a16="http://schemas.microsoft.com/office/drawing/2014/main" val="1533486072"/>
                    </a:ext>
                  </a:extLst>
                </a:gridCol>
                <a:gridCol w="1021545">
                  <a:extLst>
                    <a:ext uri="{9D8B030D-6E8A-4147-A177-3AD203B41FA5}">
                      <a16:colId xmlns:a16="http://schemas.microsoft.com/office/drawing/2014/main" val="3134367595"/>
                    </a:ext>
                  </a:extLst>
                </a:gridCol>
                <a:gridCol w="1021545">
                  <a:extLst>
                    <a:ext uri="{9D8B030D-6E8A-4147-A177-3AD203B41FA5}">
                      <a16:colId xmlns:a16="http://schemas.microsoft.com/office/drawing/2014/main" val="67419556"/>
                    </a:ext>
                  </a:extLst>
                </a:gridCol>
                <a:gridCol w="1021545">
                  <a:extLst>
                    <a:ext uri="{9D8B030D-6E8A-4147-A177-3AD203B41FA5}">
                      <a16:colId xmlns:a16="http://schemas.microsoft.com/office/drawing/2014/main" val="787905170"/>
                    </a:ext>
                  </a:extLst>
                </a:gridCol>
              </a:tblGrid>
              <a:tr h="527539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Survenance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 gridSpan="11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Années</a:t>
                      </a: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de </a:t>
                      </a:r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développement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413083"/>
                  </a:ext>
                </a:extLst>
              </a:tr>
              <a:tr h="52753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A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A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A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A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A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A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A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A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A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A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A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615107"/>
                  </a:ext>
                </a:extLst>
              </a:tr>
              <a:tr h="527539">
                <a:tc>
                  <a:txBody>
                    <a:bodyPr/>
                    <a:lstStyle/>
                    <a:p>
                      <a:pPr algn="ctr" fontAlgn="b"/>
                      <a:r>
                        <a:rPr lang="en-MA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3 504,00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17 838,65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29 762,13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37 354,13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48 113,13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54 288,92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60 990,92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64 953,92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67 075,06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67 961,14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69 073,14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247585"/>
                  </a:ext>
                </a:extLst>
              </a:tr>
              <a:tr h="527539">
                <a:tc>
                  <a:txBody>
                    <a:bodyPr/>
                    <a:lstStyle/>
                    <a:p>
                      <a:pPr algn="ctr" fontAlgn="b"/>
                      <a:r>
                        <a:rPr lang="en-MA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4 774,24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14 225,85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24 891,85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38 451,85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45 605,98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54 219,98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57 611,98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61 752,56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62 906,74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64 306,33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279656"/>
                  </a:ext>
                </a:extLst>
              </a:tr>
              <a:tr h="527539">
                <a:tc>
                  <a:txBody>
                    <a:bodyPr/>
                    <a:lstStyle/>
                    <a:p>
                      <a:pPr algn="ctr" fontAlgn="b"/>
                      <a:r>
                        <a:rPr lang="en-MA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3 821,92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12 489,92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28 284,92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39 782,63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46 485,63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51 429,63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53 462,05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54 797,99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55 771,01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065426"/>
                  </a:ext>
                </a:extLst>
              </a:tr>
              <a:tr h="527539">
                <a:tc>
                  <a:txBody>
                    <a:bodyPr/>
                    <a:lstStyle/>
                    <a:p>
                      <a:pPr algn="ctr" fontAlgn="b"/>
                      <a:r>
                        <a:rPr lang="en-MA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4 074,00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19 021,00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35 729,00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50 865,00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58 417,00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62 138,27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63 510,56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64 673,57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259195"/>
                  </a:ext>
                </a:extLst>
              </a:tr>
              <a:tr h="527539">
                <a:tc>
                  <a:txBody>
                    <a:bodyPr/>
                    <a:lstStyle/>
                    <a:p>
                      <a:pPr algn="ctr" fontAlgn="b"/>
                      <a:r>
                        <a:rPr lang="en-MA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5 070,00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19 512,00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41 560,00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51 917,00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59 168,44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66 278,59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69 647,56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247813"/>
                  </a:ext>
                </a:extLst>
              </a:tr>
              <a:tr h="527539">
                <a:tc>
                  <a:txBody>
                    <a:bodyPr/>
                    <a:lstStyle/>
                    <a:p>
                      <a:pPr algn="ctr" fontAlgn="b"/>
                      <a:r>
                        <a:rPr lang="en-MA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3 817,00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17 940,00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27 339,00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33 666,67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37 893,96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41 649,41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223759"/>
                  </a:ext>
                </a:extLst>
              </a:tr>
              <a:tr h="527539">
                <a:tc>
                  <a:txBody>
                    <a:bodyPr/>
                    <a:lstStyle/>
                    <a:p>
                      <a:pPr algn="ctr" fontAlgn="b"/>
                      <a:r>
                        <a:rPr lang="en-MA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7 838,00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23 756,00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34 489,85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42 665,27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51 181,77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482673"/>
                  </a:ext>
                </a:extLst>
              </a:tr>
              <a:tr h="527539">
                <a:tc>
                  <a:txBody>
                    <a:bodyPr/>
                    <a:lstStyle/>
                    <a:p>
                      <a:pPr algn="ctr" fontAlgn="b"/>
                      <a:r>
                        <a:rPr lang="en-MA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7 690,00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29 440,55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43 027,97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56 870,69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581085"/>
                  </a:ext>
                </a:extLst>
              </a:tr>
              <a:tr h="527539">
                <a:tc>
                  <a:txBody>
                    <a:bodyPr/>
                    <a:lstStyle/>
                    <a:p>
                      <a:pPr algn="ctr" fontAlgn="b"/>
                      <a:r>
                        <a:rPr lang="en-MA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8 935,00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27 985,56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42 675,50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922298"/>
                  </a:ext>
                </a:extLst>
              </a:tr>
              <a:tr h="527539">
                <a:tc>
                  <a:txBody>
                    <a:bodyPr/>
                    <a:lstStyle/>
                    <a:p>
                      <a:pPr algn="ctr" fontAlgn="b"/>
                      <a:r>
                        <a:rPr lang="en-MA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4 979,97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21 154,81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753790"/>
                  </a:ext>
                </a:extLst>
              </a:tr>
              <a:tr h="527539">
                <a:tc>
                  <a:txBody>
                    <a:bodyPr/>
                    <a:lstStyle/>
                    <a:p>
                      <a:pPr algn="ctr" fontAlgn="b"/>
                      <a:r>
                        <a:rPr lang="en-MA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5 818,64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926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190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72A854A-8F07-AB0D-E1CC-E36E555A93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61383"/>
              </p:ext>
            </p:extLst>
          </p:nvPr>
        </p:nvGraphicFramePr>
        <p:xfrm>
          <a:off x="0" y="1"/>
          <a:ext cx="12192003" cy="6858001"/>
        </p:xfrm>
        <a:graphic>
          <a:graphicData uri="http://schemas.openxmlformats.org/drawingml/2006/table">
            <a:tbl>
              <a:tblPr/>
              <a:tblGrid>
                <a:gridCol w="909003">
                  <a:extLst>
                    <a:ext uri="{9D8B030D-6E8A-4147-A177-3AD203B41FA5}">
                      <a16:colId xmlns:a16="http://schemas.microsoft.com/office/drawing/2014/main" val="2452618417"/>
                    </a:ext>
                  </a:extLst>
                </a:gridCol>
                <a:gridCol w="988541">
                  <a:extLst>
                    <a:ext uri="{9D8B030D-6E8A-4147-A177-3AD203B41FA5}">
                      <a16:colId xmlns:a16="http://schemas.microsoft.com/office/drawing/2014/main" val="3670846166"/>
                    </a:ext>
                  </a:extLst>
                </a:gridCol>
                <a:gridCol w="988541">
                  <a:extLst>
                    <a:ext uri="{9D8B030D-6E8A-4147-A177-3AD203B41FA5}">
                      <a16:colId xmlns:a16="http://schemas.microsoft.com/office/drawing/2014/main" val="2350935666"/>
                    </a:ext>
                  </a:extLst>
                </a:gridCol>
                <a:gridCol w="988541">
                  <a:extLst>
                    <a:ext uri="{9D8B030D-6E8A-4147-A177-3AD203B41FA5}">
                      <a16:colId xmlns:a16="http://schemas.microsoft.com/office/drawing/2014/main" val="2402102780"/>
                    </a:ext>
                  </a:extLst>
                </a:gridCol>
                <a:gridCol w="988541">
                  <a:extLst>
                    <a:ext uri="{9D8B030D-6E8A-4147-A177-3AD203B41FA5}">
                      <a16:colId xmlns:a16="http://schemas.microsoft.com/office/drawing/2014/main" val="4258122444"/>
                    </a:ext>
                  </a:extLst>
                </a:gridCol>
                <a:gridCol w="988541">
                  <a:extLst>
                    <a:ext uri="{9D8B030D-6E8A-4147-A177-3AD203B41FA5}">
                      <a16:colId xmlns:a16="http://schemas.microsoft.com/office/drawing/2014/main" val="695338204"/>
                    </a:ext>
                  </a:extLst>
                </a:gridCol>
                <a:gridCol w="988541">
                  <a:extLst>
                    <a:ext uri="{9D8B030D-6E8A-4147-A177-3AD203B41FA5}">
                      <a16:colId xmlns:a16="http://schemas.microsoft.com/office/drawing/2014/main" val="4239924866"/>
                    </a:ext>
                  </a:extLst>
                </a:gridCol>
                <a:gridCol w="988541">
                  <a:extLst>
                    <a:ext uri="{9D8B030D-6E8A-4147-A177-3AD203B41FA5}">
                      <a16:colId xmlns:a16="http://schemas.microsoft.com/office/drawing/2014/main" val="2893346463"/>
                    </a:ext>
                  </a:extLst>
                </a:gridCol>
                <a:gridCol w="988541">
                  <a:extLst>
                    <a:ext uri="{9D8B030D-6E8A-4147-A177-3AD203B41FA5}">
                      <a16:colId xmlns:a16="http://schemas.microsoft.com/office/drawing/2014/main" val="3604060910"/>
                    </a:ext>
                  </a:extLst>
                </a:gridCol>
                <a:gridCol w="988541">
                  <a:extLst>
                    <a:ext uri="{9D8B030D-6E8A-4147-A177-3AD203B41FA5}">
                      <a16:colId xmlns:a16="http://schemas.microsoft.com/office/drawing/2014/main" val="2945700528"/>
                    </a:ext>
                  </a:extLst>
                </a:gridCol>
                <a:gridCol w="1147616">
                  <a:extLst>
                    <a:ext uri="{9D8B030D-6E8A-4147-A177-3AD203B41FA5}">
                      <a16:colId xmlns:a16="http://schemas.microsoft.com/office/drawing/2014/main" val="1905272409"/>
                    </a:ext>
                  </a:extLst>
                </a:gridCol>
                <a:gridCol w="1238515">
                  <a:extLst>
                    <a:ext uri="{9D8B030D-6E8A-4147-A177-3AD203B41FA5}">
                      <a16:colId xmlns:a16="http://schemas.microsoft.com/office/drawing/2014/main" val="1896394694"/>
                    </a:ext>
                  </a:extLst>
                </a:gridCol>
              </a:tblGrid>
              <a:tr h="526997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Survenance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05496"/>
                    </a:solidFill>
                  </a:tcPr>
                </a:tc>
                <a:tc gridSpan="11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Années</a:t>
                      </a: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de </a:t>
                      </a:r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développement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160724"/>
                  </a:ext>
                </a:extLst>
              </a:tr>
              <a:tr h="534037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A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A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A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A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A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A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A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A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A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A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A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138366"/>
                  </a:ext>
                </a:extLst>
              </a:tr>
              <a:tr h="526997">
                <a:tc>
                  <a:txBody>
                    <a:bodyPr/>
                    <a:lstStyle/>
                    <a:p>
                      <a:pPr algn="ctr" fontAlgn="b"/>
                      <a:r>
                        <a:rPr lang="en-MA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29762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48113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54289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60991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64954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67075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67961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69073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105342"/>
                  </a:ext>
                </a:extLst>
              </a:tr>
              <a:tr h="526997">
                <a:tc>
                  <a:txBody>
                    <a:bodyPr/>
                    <a:lstStyle/>
                    <a:p>
                      <a:pPr algn="ctr" fontAlgn="b"/>
                      <a:r>
                        <a:rPr lang="en-MA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38452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54220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57612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61753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62907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64306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65359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198781"/>
                  </a:ext>
                </a:extLst>
              </a:tr>
              <a:tr h="526997">
                <a:tc>
                  <a:txBody>
                    <a:bodyPr/>
                    <a:lstStyle/>
                    <a:p>
                      <a:pPr algn="ctr" fontAlgn="b"/>
                      <a:r>
                        <a:rPr lang="en-MA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28285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46486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53462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54798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55771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56752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57680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414860"/>
                  </a:ext>
                </a:extLst>
              </a:tr>
              <a:tr h="526997">
                <a:tc>
                  <a:txBody>
                    <a:bodyPr/>
                    <a:lstStyle/>
                    <a:p>
                      <a:pPr algn="ctr" fontAlgn="b"/>
                      <a:r>
                        <a:rPr lang="en-MA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50865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58417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62138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63511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64674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66187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67351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68453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951737"/>
                  </a:ext>
                </a:extLst>
              </a:tr>
              <a:tr h="526997">
                <a:tc>
                  <a:txBody>
                    <a:bodyPr/>
                    <a:lstStyle/>
                    <a:p>
                      <a:pPr algn="ctr" fontAlgn="b"/>
                      <a:r>
                        <a:rPr lang="en-MA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41560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51917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59168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66279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69648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72782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74486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75796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77036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313497"/>
                  </a:ext>
                </a:extLst>
              </a:tr>
              <a:tr h="526997">
                <a:tc>
                  <a:txBody>
                    <a:bodyPr/>
                    <a:lstStyle/>
                    <a:p>
                      <a:pPr algn="ctr" fontAlgn="b"/>
                      <a:r>
                        <a:rPr lang="en-MA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41649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44086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46070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47977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48762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070928"/>
                  </a:ext>
                </a:extLst>
              </a:tr>
              <a:tr h="526997">
                <a:tc>
                  <a:txBody>
                    <a:bodyPr/>
                    <a:lstStyle/>
                    <a:p>
                      <a:pPr algn="ctr" fontAlgn="b"/>
                      <a:r>
                        <a:rPr lang="en-MA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34490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57123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60464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63185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64664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65801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66878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063029"/>
                  </a:ext>
                </a:extLst>
              </a:tr>
              <a:tr h="526997">
                <a:tc>
                  <a:txBody>
                    <a:bodyPr/>
                    <a:lstStyle/>
                    <a:p>
                      <a:pPr algn="ctr" fontAlgn="b"/>
                      <a:r>
                        <a:rPr lang="en-MA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43028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66937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74707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79077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82636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84570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86057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87465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510601"/>
                  </a:ext>
                </a:extLst>
              </a:tr>
              <a:tr h="526997">
                <a:tc>
                  <a:txBody>
                    <a:bodyPr/>
                    <a:lstStyle/>
                    <a:p>
                      <a:pPr algn="ctr" fontAlgn="b"/>
                      <a:r>
                        <a:rPr lang="en-MA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56599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66617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74350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78699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82241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84166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85646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87047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946496"/>
                  </a:ext>
                </a:extLst>
              </a:tr>
              <a:tr h="526997">
                <a:tc>
                  <a:txBody>
                    <a:bodyPr/>
                    <a:lstStyle/>
                    <a:p>
                      <a:pPr algn="ctr" fontAlgn="b"/>
                      <a:r>
                        <a:rPr lang="en-MA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47389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55778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62252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65893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68859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70471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71710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72883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582033"/>
                  </a:ext>
                </a:extLst>
              </a:tr>
              <a:tr h="526997">
                <a:tc>
                  <a:txBody>
                    <a:bodyPr/>
                    <a:lstStyle/>
                    <a:p>
                      <a:pPr algn="ctr" fontAlgn="b"/>
                      <a:r>
                        <a:rPr lang="en-MA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36670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48634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57242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63887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67624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70667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72321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73593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74797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983576"/>
                  </a:ext>
                </a:extLst>
              </a:tr>
            </a:tbl>
          </a:graphicData>
        </a:graphic>
      </p:graphicFrame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B6C8A67-55AA-2BCE-19E6-73D7A6C6E831}"/>
              </a:ext>
            </a:extLst>
          </p:cNvPr>
          <p:cNvSpPr/>
          <p:nvPr/>
        </p:nvSpPr>
        <p:spPr>
          <a:xfrm>
            <a:off x="2697480" y="2438400"/>
            <a:ext cx="2407920" cy="990600"/>
          </a:xfrm>
          <a:prstGeom prst="roundRect">
            <a:avLst/>
          </a:prstGeom>
          <a:solidFill>
            <a:schemeClr val="bg1"/>
          </a:solidFill>
          <a:effectLst>
            <a:outerShdw blurRad="238891" dist="50800" dir="7620000" sx="103000" sy="103000" algn="ctr" rotWithShape="0">
              <a:srgbClr val="000000">
                <a:alpha val="9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7F43BD4-E6D5-FF96-BAA5-A916ED332868}"/>
                  </a:ext>
                </a:extLst>
              </p:cNvPr>
              <p:cNvSpPr txBox="1"/>
              <p:nvPr/>
            </p:nvSpPr>
            <p:spPr>
              <a:xfrm>
                <a:off x="2518410" y="2517400"/>
                <a:ext cx="2766060" cy="8326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GB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7F43BD4-E6D5-FF96-BAA5-A916ED332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410" y="2517400"/>
                <a:ext cx="2766060" cy="832600"/>
              </a:xfrm>
              <a:prstGeom prst="rect">
                <a:avLst/>
              </a:prstGeom>
              <a:blipFill>
                <a:blip r:embed="rId3"/>
                <a:stretch>
                  <a:fillRect t="-45455" b="-727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E2267C-759D-7CD4-19D8-882EB2A09820}"/>
              </a:ext>
            </a:extLst>
          </p:cNvPr>
          <p:cNvCxnSpPr>
            <a:cxnSpLocks/>
          </p:cNvCxnSpPr>
          <p:nvPr/>
        </p:nvCxnSpPr>
        <p:spPr>
          <a:xfrm>
            <a:off x="5623560" y="4495800"/>
            <a:ext cx="472440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19C436-287D-43EA-E240-607960DA2A87}"/>
              </a:ext>
            </a:extLst>
          </p:cNvPr>
          <p:cNvCxnSpPr>
            <a:cxnSpLocks/>
          </p:cNvCxnSpPr>
          <p:nvPr/>
        </p:nvCxnSpPr>
        <p:spPr>
          <a:xfrm>
            <a:off x="5105400" y="2933700"/>
            <a:ext cx="754380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E379315-C95B-076A-61FB-14AD28689952}"/>
              </a:ext>
            </a:extLst>
          </p:cNvPr>
          <p:cNvCxnSpPr>
            <a:cxnSpLocks/>
          </p:cNvCxnSpPr>
          <p:nvPr/>
        </p:nvCxnSpPr>
        <p:spPr>
          <a:xfrm>
            <a:off x="5859780" y="2933700"/>
            <a:ext cx="0" cy="142494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3574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6831C2-C940-11D9-202B-6425DEBC2D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776306"/>
              </p:ext>
            </p:extLst>
          </p:nvPr>
        </p:nvGraphicFramePr>
        <p:xfrm>
          <a:off x="0" y="0"/>
          <a:ext cx="12192001" cy="6857994"/>
        </p:xfrm>
        <a:graphic>
          <a:graphicData uri="http://schemas.openxmlformats.org/drawingml/2006/table">
            <a:tbl>
              <a:tblPr/>
              <a:tblGrid>
                <a:gridCol w="955006">
                  <a:extLst>
                    <a:ext uri="{9D8B030D-6E8A-4147-A177-3AD203B41FA5}">
                      <a16:colId xmlns:a16="http://schemas.microsoft.com/office/drawing/2014/main" val="4017806192"/>
                    </a:ext>
                  </a:extLst>
                </a:gridCol>
                <a:gridCol w="1021545">
                  <a:extLst>
                    <a:ext uri="{9D8B030D-6E8A-4147-A177-3AD203B41FA5}">
                      <a16:colId xmlns:a16="http://schemas.microsoft.com/office/drawing/2014/main" val="3793439043"/>
                    </a:ext>
                  </a:extLst>
                </a:gridCol>
                <a:gridCol w="1021545">
                  <a:extLst>
                    <a:ext uri="{9D8B030D-6E8A-4147-A177-3AD203B41FA5}">
                      <a16:colId xmlns:a16="http://schemas.microsoft.com/office/drawing/2014/main" val="680058724"/>
                    </a:ext>
                  </a:extLst>
                </a:gridCol>
                <a:gridCol w="1021545">
                  <a:extLst>
                    <a:ext uri="{9D8B030D-6E8A-4147-A177-3AD203B41FA5}">
                      <a16:colId xmlns:a16="http://schemas.microsoft.com/office/drawing/2014/main" val="1366023875"/>
                    </a:ext>
                  </a:extLst>
                </a:gridCol>
                <a:gridCol w="1021545">
                  <a:extLst>
                    <a:ext uri="{9D8B030D-6E8A-4147-A177-3AD203B41FA5}">
                      <a16:colId xmlns:a16="http://schemas.microsoft.com/office/drawing/2014/main" val="2152740248"/>
                    </a:ext>
                  </a:extLst>
                </a:gridCol>
                <a:gridCol w="1021545">
                  <a:extLst>
                    <a:ext uri="{9D8B030D-6E8A-4147-A177-3AD203B41FA5}">
                      <a16:colId xmlns:a16="http://schemas.microsoft.com/office/drawing/2014/main" val="374129394"/>
                    </a:ext>
                  </a:extLst>
                </a:gridCol>
                <a:gridCol w="1021545">
                  <a:extLst>
                    <a:ext uri="{9D8B030D-6E8A-4147-A177-3AD203B41FA5}">
                      <a16:colId xmlns:a16="http://schemas.microsoft.com/office/drawing/2014/main" val="3299805475"/>
                    </a:ext>
                  </a:extLst>
                </a:gridCol>
                <a:gridCol w="1021545">
                  <a:extLst>
                    <a:ext uri="{9D8B030D-6E8A-4147-A177-3AD203B41FA5}">
                      <a16:colId xmlns:a16="http://schemas.microsoft.com/office/drawing/2014/main" val="1431702221"/>
                    </a:ext>
                  </a:extLst>
                </a:gridCol>
                <a:gridCol w="1021545">
                  <a:extLst>
                    <a:ext uri="{9D8B030D-6E8A-4147-A177-3AD203B41FA5}">
                      <a16:colId xmlns:a16="http://schemas.microsoft.com/office/drawing/2014/main" val="2257736031"/>
                    </a:ext>
                  </a:extLst>
                </a:gridCol>
                <a:gridCol w="1021545">
                  <a:extLst>
                    <a:ext uri="{9D8B030D-6E8A-4147-A177-3AD203B41FA5}">
                      <a16:colId xmlns:a16="http://schemas.microsoft.com/office/drawing/2014/main" val="2963519670"/>
                    </a:ext>
                  </a:extLst>
                </a:gridCol>
                <a:gridCol w="1021545">
                  <a:extLst>
                    <a:ext uri="{9D8B030D-6E8A-4147-A177-3AD203B41FA5}">
                      <a16:colId xmlns:a16="http://schemas.microsoft.com/office/drawing/2014/main" val="2010633097"/>
                    </a:ext>
                  </a:extLst>
                </a:gridCol>
                <a:gridCol w="1021545">
                  <a:extLst>
                    <a:ext uri="{9D8B030D-6E8A-4147-A177-3AD203B41FA5}">
                      <a16:colId xmlns:a16="http://schemas.microsoft.com/office/drawing/2014/main" val="513819782"/>
                    </a:ext>
                  </a:extLst>
                </a:gridCol>
              </a:tblGrid>
              <a:tr h="527538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Survenance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05496"/>
                    </a:solidFill>
                  </a:tcPr>
                </a:tc>
                <a:tc gridSpan="11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Années de développement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090719"/>
                  </a:ext>
                </a:extLst>
              </a:tr>
              <a:tr h="527538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A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A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A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A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A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A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A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A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A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A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A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165314"/>
                  </a:ext>
                </a:extLst>
              </a:tr>
              <a:tr h="527538">
                <a:tc>
                  <a:txBody>
                    <a:bodyPr/>
                    <a:lstStyle/>
                    <a:p>
                      <a:pPr algn="ctr" fontAlgn="b"/>
                      <a:r>
                        <a:rPr lang="en-MA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894546"/>
                  </a:ext>
                </a:extLst>
              </a:tr>
              <a:tr h="527538">
                <a:tc>
                  <a:txBody>
                    <a:bodyPr/>
                    <a:lstStyle/>
                    <a:p>
                      <a:pPr algn="ctr" fontAlgn="b"/>
                      <a:r>
                        <a:rPr lang="en-MA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440712"/>
                  </a:ext>
                </a:extLst>
              </a:tr>
              <a:tr h="527538">
                <a:tc>
                  <a:txBody>
                    <a:bodyPr/>
                    <a:lstStyle/>
                    <a:p>
                      <a:pPr algn="ctr" fontAlgn="b"/>
                      <a:r>
                        <a:rPr lang="en-MA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734787"/>
                  </a:ext>
                </a:extLst>
              </a:tr>
              <a:tr h="527538">
                <a:tc>
                  <a:txBody>
                    <a:bodyPr/>
                    <a:lstStyle/>
                    <a:p>
                      <a:pPr algn="ctr" fontAlgn="b"/>
                      <a:r>
                        <a:rPr lang="en-MA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888230"/>
                  </a:ext>
                </a:extLst>
              </a:tr>
              <a:tr h="527538">
                <a:tc>
                  <a:txBody>
                    <a:bodyPr/>
                    <a:lstStyle/>
                    <a:p>
                      <a:pPr algn="ctr" fontAlgn="b"/>
                      <a:r>
                        <a:rPr lang="en-MA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070095"/>
                  </a:ext>
                </a:extLst>
              </a:tr>
              <a:tr h="527538">
                <a:tc>
                  <a:txBody>
                    <a:bodyPr/>
                    <a:lstStyle/>
                    <a:p>
                      <a:pPr algn="ctr" fontAlgn="b"/>
                      <a:r>
                        <a:rPr lang="en-MA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93492"/>
                  </a:ext>
                </a:extLst>
              </a:tr>
              <a:tr h="527538">
                <a:tc>
                  <a:txBody>
                    <a:bodyPr/>
                    <a:lstStyle/>
                    <a:p>
                      <a:pPr algn="ctr" fontAlgn="b"/>
                      <a:r>
                        <a:rPr lang="en-MA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454543"/>
                  </a:ext>
                </a:extLst>
              </a:tr>
              <a:tr h="527538">
                <a:tc>
                  <a:txBody>
                    <a:bodyPr/>
                    <a:lstStyle/>
                    <a:p>
                      <a:pPr algn="ctr" fontAlgn="b"/>
                      <a:r>
                        <a:rPr lang="en-MA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011850"/>
                  </a:ext>
                </a:extLst>
              </a:tr>
              <a:tr h="527538">
                <a:tc>
                  <a:txBody>
                    <a:bodyPr/>
                    <a:lstStyle/>
                    <a:p>
                      <a:pPr algn="ctr" fontAlgn="b"/>
                      <a:r>
                        <a:rPr lang="en-MA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79455"/>
                  </a:ext>
                </a:extLst>
              </a:tr>
              <a:tr h="527538">
                <a:tc>
                  <a:txBody>
                    <a:bodyPr/>
                    <a:lstStyle/>
                    <a:p>
                      <a:pPr algn="ctr" fontAlgn="b"/>
                      <a:r>
                        <a:rPr lang="en-MA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166772"/>
                  </a:ext>
                </a:extLst>
              </a:tr>
              <a:tr h="527538">
                <a:tc>
                  <a:txBody>
                    <a:bodyPr/>
                    <a:lstStyle/>
                    <a:p>
                      <a:pPr algn="ctr" fontAlgn="b"/>
                      <a:r>
                        <a:rPr lang="en-MA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061979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F3170B-DB49-76A2-9FA9-D62B3FC33C5F}"/>
              </a:ext>
            </a:extLst>
          </p:cNvPr>
          <p:cNvCxnSpPr/>
          <p:nvPr/>
        </p:nvCxnSpPr>
        <p:spPr>
          <a:xfrm flipH="1">
            <a:off x="1798320" y="1828800"/>
            <a:ext cx="365760" cy="0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28F2495-D38F-99EA-8AE3-BC794EAC33C1}"/>
              </a:ext>
            </a:extLst>
          </p:cNvPr>
          <p:cNvSpPr/>
          <p:nvPr/>
        </p:nvSpPr>
        <p:spPr>
          <a:xfrm>
            <a:off x="594360" y="2438397"/>
            <a:ext cx="2407920" cy="990600"/>
          </a:xfrm>
          <a:prstGeom prst="roundRect">
            <a:avLst/>
          </a:prstGeom>
          <a:solidFill>
            <a:schemeClr val="bg1"/>
          </a:solidFill>
          <a:effectLst>
            <a:outerShdw blurRad="238891" dist="50800" dir="7620000" sx="103000" sy="103000" algn="ctr" rotWithShape="0">
              <a:srgbClr val="000000">
                <a:alpha val="9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chemeClr val="accent1">
                    <a:lumMod val="75000"/>
                  </a:schemeClr>
                </a:solidFill>
              </a:rPr>
              <a:t>Décumuler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23A049-FB0E-67FC-5FCE-E00C5A454352}"/>
              </a:ext>
            </a:extLst>
          </p:cNvPr>
          <p:cNvCxnSpPr>
            <a:stCxn id="8" idx="0"/>
          </p:cNvCxnSpPr>
          <p:nvPr/>
        </p:nvCxnSpPr>
        <p:spPr>
          <a:xfrm flipV="1">
            <a:off x="1798320" y="1965960"/>
            <a:ext cx="91440" cy="472437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70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6831C2-C940-11D9-202B-6425DEBC2D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771013"/>
              </p:ext>
            </p:extLst>
          </p:nvPr>
        </p:nvGraphicFramePr>
        <p:xfrm>
          <a:off x="0" y="0"/>
          <a:ext cx="12192001" cy="6857994"/>
        </p:xfrm>
        <a:graphic>
          <a:graphicData uri="http://schemas.openxmlformats.org/drawingml/2006/table">
            <a:tbl>
              <a:tblPr/>
              <a:tblGrid>
                <a:gridCol w="955006">
                  <a:extLst>
                    <a:ext uri="{9D8B030D-6E8A-4147-A177-3AD203B41FA5}">
                      <a16:colId xmlns:a16="http://schemas.microsoft.com/office/drawing/2014/main" val="4017806192"/>
                    </a:ext>
                  </a:extLst>
                </a:gridCol>
                <a:gridCol w="1021545">
                  <a:extLst>
                    <a:ext uri="{9D8B030D-6E8A-4147-A177-3AD203B41FA5}">
                      <a16:colId xmlns:a16="http://schemas.microsoft.com/office/drawing/2014/main" val="3793439043"/>
                    </a:ext>
                  </a:extLst>
                </a:gridCol>
                <a:gridCol w="1021545">
                  <a:extLst>
                    <a:ext uri="{9D8B030D-6E8A-4147-A177-3AD203B41FA5}">
                      <a16:colId xmlns:a16="http://schemas.microsoft.com/office/drawing/2014/main" val="680058724"/>
                    </a:ext>
                  </a:extLst>
                </a:gridCol>
                <a:gridCol w="1021545">
                  <a:extLst>
                    <a:ext uri="{9D8B030D-6E8A-4147-A177-3AD203B41FA5}">
                      <a16:colId xmlns:a16="http://schemas.microsoft.com/office/drawing/2014/main" val="1366023875"/>
                    </a:ext>
                  </a:extLst>
                </a:gridCol>
                <a:gridCol w="1021545">
                  <a:extLst>
                    <a:ext uri="{9D8B030D-6E8A-4147-A177-3AD203B41FA5}">
                      <a16:colId xmlns:a16="http://schemas.microsoft.com/office/drawing/2014/main" val="2152740248"/>
                    </a:ext>
                  </a:extLst>
                </a:gridCol>
                <a:gridCol w="1021545">
                  <a:extLst>
                    <a:ext uri="{9D8B030D-6E8A-4147-A177-3AD203B41FA5}">
                      <a16:colId xmlns:a16="http://schemas.microsoft.com/office/drawing/2014/main" val="374129394"/>
                    </a:ext>
                  </a:extLst>
                </a:gridCol>
                <a:gridCol w="1021545">
                  <a:extLst>
                    <a:ext uri="{9D8B030D-6E8A-4147-A177-3AD203B41FA5}">
                      <a16:colId xmlns:a16="http://schemas.microsoft.com/office/drawing/2014/main" val="3299805475"/>
                    </a:ext>
                  </a:extLst>
                </a:gridCol>
                <a:gridCol w="1021545">
                  <a:extLst>
                    <a:ext uri="{9D8B030D-6E8A-4147-A177-3AD203B41FA5}">
                      <a16:colId xmlns:a16="http://schemas.microsoft.com/office/drawing/2014/main" val="1431702221"/>
                    </a:ext>
                  </a:extLst>
                </a:gridCol>
                <a:gridCol w="1021545">
                  <a:extLst>
                    <a:ext uri="{9D8B030D-6E8A-4147-A177-3AD203B41FA5}">
                      <a16:colId xmlns:a16="http://schemas.microsoft.com/office/drawing/2014/main" val="2257736031"/>
                    </a:ext>
                  </a:extLst>
                </a:gridCol>
                <a:gridCol w="1021545">
                  <a:extLst>
                    <a:ext uri="{9D8B030D-6E8A-4147-A177-3AD203B41FA5}">
                      <a16:colId xmlns:a16="http://schemas.microsoft.com/office/drawing/2014/main" val="2963519670"/>
                    </a:ext>
                  </a:extLst>
                </a:gridCol>
                <a:gridCol w="1021545">
                  <a:extLst>
                    <a:ext uri="{9D8B030D-6E8A-4147-A177-3AD203B41FA5}">
                      <a16:colId xmlns:a16="http://schemas.microsoft.com/office/drawing/2014/main" val="2010633097"/>
                    </a:ext>
                  </a:extLst>
                </a:gridCol>
                <a:gridCol w="1021545">
                  <a:extLst>
                    <a:ext uri="{9D8B030D-6E8A-4147-A177-3AD203B41FA5}">
                      <a16:colId xmlns:a16="http://schemas.microsoft.com/office/drawing/2014/main" val="513819782"/>
                    </a:ext>
                  </a:extLst>
                </a:gridCol>
              </a:tblGrid>
              <a:tr h="527538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Survenance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05496"/>
                    </a:solidFill>
                  </a:tcPr>
                </a:tc>
                <a:tc gridSpan="11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Années de développement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090719"/>
                  </a:ext>
                </a:extLst>
              </a:tr>
              <a:tr h="527538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A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A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A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A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A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A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A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A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A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A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A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165314"/>
                  </a:ext>
                </a:extLst>
              </a:tr>
              <a:tr h="527538">
                <a:tc>
                  <a:txBody>
                    <a:bodyPr/>
                    <a:lstStyle/>
                    <a:p>
                      <a:pPr algn="ctr" fontAlgn="b"/>
                      <a:r>
                        <a:rPr lang="en-MA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894546"/>
                  </a:ext>
                </a:extLst>
              </a:tr>
              <a:tr h="527538">
                <a:tc>
                  <a:txBody>
                    <a:bodyPr/>
                    <a:lstStyle/>
                    <a:p>
                      <a:pPr algn="ctr" fontAlgn="b"/>
                      <a:r>
                        <a:rPr lang="en-MA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440712"/>
                  </a:ext>
                </a:extLst>
              </a:tr>
              <a:tr h="527538">
                <a:tc>
                  <a:txBody>
                    <a:bodyPr/>
                    <a:lstStyle/>
                    <a:p>
                      <a:pPr algn="ctr" fontAlgn="b"/>
                      <a:r>
                        <a:rPr lang="en-MA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28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929</a:t>
                      </a:r>
                      <a:endParaRPr lang="en-MA" sz="14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734787"/>
                  </a:ext>
                </a:extLst>
              </a:tr>
              <a:tr h="527538">
                <a:tc>
                  <a:txBody>
                    <a:bodyPr/>
                    <a:lstStyle/>
                    <a:p>
                      <a:pPr algn="ctr" fontAlgn="b"/>
                      <a:r>
                        <a:rPr lang="en-MA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28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1164</a:t>
                      </a:r>
                      <a:endParaRPr lang="en-MA" sz="14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888230"/>
                  </a:ext>
                </a:extLst>
              </a:tr>
              <a:tr h="527538">
                <a:tc>
                  <a:txBody>
                    <a:bodyPr/>
                    <a:lstStyle/>
                    <a:p>
                      <a:pPr algn="ctr" fontAlgn="b"/>
                      <a:r>
                        <a:rPr lang="en-MA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28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1704</a:t>
                      </a:r>
                      <a:endParaRPr lang="en-MA" sz="14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070095"/>
                  </a:ext>
                </a:extLst>
              </a:tr>
              <a:tr h="527538">
                <a:tc>
                  <a:txBody>
                    <a:bodyPr/>
                    <a:lstStyle/>
                    <a:p>
                      <a:pPr algn="ctr" fontAlgn="b"/>
                      <a:r>
                        <a:rPr lang="en-MA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28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1984</a:t>
                      </a:r>
                      <a:endParaRPr lang="en-MA" sz="14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93492"/>
                  </a:ext>
                </a:extLst>
              </a:tr>
              <a:tr h="527538">
                <a:tc>
                  <a:txBody>
                    <a:bodyPr/>
                    <a:lstStyle/>
                    <a:p>
                      <a:pPr algn="ctr" fontAlgn="b"/>
                      <a:r>
                        <a:rPr lang="en-MA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28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3341</a:t>
                      </a:r>
                      <a:endParaRPr lang="en-MA" sz="14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454543"/>
                  </a:ext>
                </a:extLst>
              </a:tr>
              <a:tr h="527538">
                <a:tc>
                  <a:txBody>
                    <a:bodyPr/>
                    <a:lstStyle/>
                    <a:p>
                      <a:pPr algn="ctr" fontAlgn="b"/>
                      <a:r>
                        <a:rPr lang="en-MA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28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7770</a:t>
                      </a:r>
                      <a:endParaRPr lang="en-MA" sz="24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011850"/>
                  </a:ext>
                </a:extLst>
              </a:tr>
              <a:tr h="527538">
                <a:tc>
                  <a:txBody>
                    <a:bodyPr/>
                    <a:lstStyle/>
                    <a:p>
                      <a:pPr algn="ctr" fontAlgn="b"/>
                      <a:r>
                        <a:rPr lang="en-MA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28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10018</a:t>
                      </a:r>
                      <a:endParaRPr lang="en-MA" sz="14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79455"/>
                  </a:ext>
                </a:extLst>
              </a:tr>
              <a:tr h="527538">
                <a:tc>
                  <a:txBody>
                    <a:bodyPr/>
                    <a:lstStyle/>
                    <a:p>
                      <a:pPr algn="ctr" fontAlgn="b"/>
                      <a:r>
                        <a:rPr lang="en-MA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28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11658</a:t>
                      </a:r>
                      <a:endParaRPr lang="en-MA" sz="18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166772"/>
                  </a:ext>
                </a:extLst>
              </a:tr>
              <a:tr h="527538">
                <a:tc>
                  <a:txBody>
                    <a:bodyPr/>
                    <a:lstStyle/>
                    <a:p>
                      <a:pPr algn="ctr" fontAlgn="b"/>
                      <a:r>
                        <a:rPr lang="en-MA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28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14959</a:t>
                      </a:r>
                      <a:endParaRPr lang="en-MA" sz="14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061979"/>
                  </a:ext>
                </a:extLst>
              </a:tr>
            </a:tbl>
          </a:graphicData>
        </a:graphic>
      </p:graphicFrame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04099A4-EDCA-7D34-F4BD-88D3F1372D27}"/>
              </a:ext>
            </a:extLst>
          </p:cNvPr>
          <p:cNvSpPr/>
          <p:nvPr/>
        </p:nvSpPr>
        <p:spPr>
          <a:xfrm>
            <a:off x="3581400" y="2316477"/>
            <a:ext cx="2407920" cy="990600"/>
          </a:xfrm>
          <a:prstGeom prst="roundRect">
            <a:avLst/>
          </a:prstGeom>
          <a:solidFill>
            <a:schemeClr val="bg1"/>
          </a:solidFill>
          <a:effectLst>
            <a:outerShdw blurRad="238891" dist="50800" dir="7620000" sx="103000" sy="103000" algn="ctr" rotWithShape="0">
              <a:srgbClr val="000000">
                <a:alpha val="9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chemeClr val="accent1">
                    <a:lumMod val="75000"/>
                  </a:schemeClr>
                </a:solidFill>
              </a:rPr>
              <a:t>Flux futurs</a:t>
            </a:r>
          </a:p>
        </p:txBody>
      </p: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0B8A1F81-22D1-A4C9-E1AF-48B612EFC027}"/>
              </a:ext>
            </a:extLst>
          </p:cNvPr>
          <p:cNvSpPr/>
          <p:nvPr/>
        </p:nvSpPr>
        <p:spPr>
          <a:xfrm rot="3773670">
            <a:off x="7343501" y="-686543"/>
            <a:ext cx="124489" cy="9892805"/>
          </a:xfrm>
          <a:prstGeom prst="leftBracket">
            <a:avLst/>
          </a:prstGeom>
          <a:ln w="349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96D51A-E55E-3FE4-46F4-CD5993C46D52}"/>
              </a:ext>
            </a:extLst>
          </p:cNvPr>
          <p:cNvCxnSpPr>
            <a:stCxn id="10" idx="2"/>
          </p:cNvCxnSpPr>
          <p:nvPr/>
        </p:nvCxnSpPr>
        <p:spPr>
          <a:xfrm>
            <a:off x="4785360" y="3307077"/>
            <a:ext cx="2362200" cy="952782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lus 13">
            <a:extLst>
              <a:ext uri="{FF2B5EF4-FFF2-40B4-BE49-F238E27FC236}">
                <a16:creationId xmlns:a16="http://schemas.microsoft.com/office/drawing/2014/main" id="{1CDD06B0-7EC8-4F63-4DB1-1E2EEA3B47A3}"/>
              </a:ext>
            </a:extLst>
          </p:cNvPr>
          <p:cNvSpPr/>
          <p:nvPr/>
        </p:nvSpPr>
        <p:spPr>
          <a:xfrm>
            <a:off x="5859780" y="3638688"/>
            <a:ext cx="259080" cy="289560"/>
          </a:xfrm>
          <a:prstGeom prst="mathPlus">
            <a:avLst/>
          </a:prstGeom>
          <a:solidFill>
            <a:schemeClr val="bg1"/>
          </a:solidFill>
          <a:ln w="476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21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660</Words>
  <Application>Microsoft Macintosh PowerPoint</Application>
  <PresentationFormat>Widescreen</PresentationFormat>
  <Paragraphs>583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Abdoul Oudouss Diakité</dc:creator>
  <cp:lastModifiedBy>Abdoul Oudouss Diakité</cp:lastModifiedBy>
  <cp:revision>1</cp:revision>
  <dcterms:created xsi:type="dcterms:W3CDTF">2023-06-17T13:39:51Z</dcterms:created>
  <dcterms:modified xsi:type="dcterms:W3CDTF">2023-06-17T14:30:30Z</dcterms:modified>
</cp:coreProperties>
</file>