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276" r:id="rId2"/>
    <p:sldId id="277" r:id="rId3"/>
    <p:sldId id="273" r:id="rId4"/>
    <p:sldId id="278" r:id="rId5"/>
    <p:sldId id="280" r:id="rId6"/>
    <p:sldId id="279" r:id="rId7"/>
    <p:sldId id="261" r:id="rId8"/>
    <p:sldId id="270" r:id="rId9"/>
  </p:sldIdLst>
  <p:sldSz cx="12192000" cy="6858000"/>
  <p:notesSz cx="6858000" cy="9144000"/>
  <p:embeddedFontLst>
    <p:embeddedFont>
      <p:font typeface="Ericsson Hilda" panose="00000500000000000000" pitchFamily="2" charset="0"/>
      <p:regular r:id="rId12"/>
      <p:bold r:id="rId13"/>
    </p:embeddedFont>
    <p:embeddedFont>
      <p:font typeface="Ericsson Hilda Light" panose="00000400000000000000" pitchFamily="2" charset="0"/>
      <p:regular r:id="rId14"/>
    </p:embeddedFont>
    <p:embeddedFont>
      <p:font typeface="Ericsson Technical Icons" panose="00000500000000000000" pitchFamily="2" charset="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Xiaoyu Qu" initials="XQ" lastIdx="1" clrIdx="0">
    <p:extLst>
      <p:ext uri="{19B8F6BF-5375-455C-9EA6-DF929625EA0E}">
        <p15:presenceInfo xmlns:p15="http://schemas.microsoft.com/office/powerpoint/2012/main" userId="S-1-5-21-1538607324-3213881460-940295383-46835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2424"/>
    <a:srgbClr val="7676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32B5DC8-2474-47B0-9C34-10AF7782ED1E}" v="4260" dt="2018-07-19T06:25:48.7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87954" autoAdjust="0"/>
  </p:normalViewPr>
  <p:slideViewPr>
    <p:cSldViewPr snapToGrid="0" snapToObjects="1" showGuides="1">
      <p:cViewPr varScale="1">
        <p:scale>
          <a:sx n="77" d="100"/>
          <a:sy n="77" d="100"/>
        </p:scale>
        <p:origin x="80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notesMaster" Target="notesMasters/notesMaster1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7-19T19:20:57.915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F6FD348-9C7F-4865-875C-863EC6E2CB8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 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294207-A46E-4F9A-91C9-BB4398CEA98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/>
              <a:t>2018-02-21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105526-C577-427D-800D-7921EA16026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CA4CFA-39AC-4AB6-B521-EBDB0AF74AF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7AEDCC-D3AE-4D3E-A1AA-6BA600F27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262122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Ericsson Hilda Light" panose="00000400000000000000" pitchFamily="2" charset="0"/>
              </a:defRPr>
            </a:lvl1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Ericsson Hilda Light" panose="00000400000000000000" pitchFamily="2" charset="0"/>
              </a:defRPr>
            </a:lvl1pPr>
          </a:lstStyle>
          <a:p>
            <a:r>
              <a:rPr lang="en-US"/>
              <a:t>2018-02-21 </a:t>
            </a:r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Ericsson Hilda Light" panose="00000400000000000000" pitchFamily="2" charset="0"/>
              </a:defRPr>
            </a:lvl1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Ericsson Hilda Light" panose="00000400000000000000" pitchFamily="2" charset="0"/>
              </a:defRPr>
            </a:lvl1pPr>
          </a:lstStyle>
          <a:p>
            <a:fld id="{F949BC75-2359-4F98-918A-7033C92AD48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333820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Ericsson Hilda Light" panose="00000400000000000000" pitchFamily="2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Ericsson Hilda Light" panose="00000400000000000000" pitchFamily="2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Ericsson Hilda Light" panose="00000400000000000000" pitchFamily="2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Ericsson Hilda Light" panose="00000400000000000000" pitchFamily="2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Ericsson Hilda Light" panose="00000400000000000000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2018-02-21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C9DD1CB-DD7E-47C0-8C73-DFDF434617D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3385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2018-02-21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949BC75-2359-4F98-918A-7033C92AD487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9866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2018-02-21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92AC96B-4D67-4510-9E86-C4D3070C128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822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Title_TM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3457576"/>
          </a:xfrm>
        </p:spPr>
        <p:txBody>
          <a:bodyPr/>
          <a:lstStyle>
            <a:lvl1pPr>
              <a:lnSpc>
                <a:spcPct val="85000"/>
              </a:lnSpc>
              <a:defRPr sz="6000" b="0" kern="1400" spc="-160" baseline="0">
                <a:latin typeface="+mj-lt"/>
              </a:defRPr>
            </a:lvl1pPr>
          </a:lstStyle>
          <a:p>
            <a:r>
              <a:rPr lang="en-US" dirty="0"/>
              <a:t>Presentation title,</a:t>
            </a:r>
            <a:br>
              <a:rPr lang="en-US" dirty="0"/>
            </a:br>
            <a:r>
              <a:rPr lang="en-US" dirty="0"/>
              <a:t>Ericsson Hilda Light 60pt,</a:t>
            </a:r>
            <a:br>
              <a:rPr lang="en-US" dirty="0"/>
            </a:br>
            <a:r>
              <a:rPr lang="en-US" dirty="0"/>
              <a:t>Ericsson Black,</a:t>
            </a:r>
            <a:br>
              <a:rPr lang="en-US" dirty="0"/>
            </a:br>
            <a:r>
              <a:rPr lang="en-US" dirty="0"/>
              <a:t>max 4-lines</a:t>
            </a:r>
          </a:p>
        </p:txBody>
      </p:sp>
      <p:sp>
        <p:nvSpPr>
          <p:cNvPr id="22530" name="SubTitle_TM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5" y="4149725"/>
            <a:ext cx="5472114" cy="2087563"/>
          </a:xfrm>
          <a:prstGeom prst="rect">
            <a:avLst/>
          </a:prstGeom>
        </p:spPr>
        <p:txBody>
          <a:bodyPr lIns="7200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Presentation description/subtitle</a:t>
            </a:r>
            <a:br>
              <a:rPr lang="en-US" dirty="0"/>
            </a:br>
            <a:r>
              <a:rPr lang="en-US" dirty="0"/>
              <a:t>Ericsson Hilda 20pt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6240463" y="6237288"/>
            <a:ext cx="1910479" cy="287336"/>
          </a:xfrm>
          <a:prstGeom prst="rect">
            <a:avLst/>
          </a:prstGeom>
        </p:spPr>
        <p:txBody>
          <a:bodyPr wrap="none" anchor="b"/>
          <a:lstStyle>
            <a:lvl1pPr marL="0" indent="0" algn="r">
              <a:buNone/>
              <a:defRPr sz="1200">
                <a:latin typeface="+mn-lt"/>
              </a:defRPr>
            </a:lvl1pPr>
          </a:lstStyle>
          <a:p>
            <a:r>
              <a:rPr lang="en-US" dirty="0"/>
              <a:t>Speaker name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1" hasCustomPrompt="1"/>
          </p:nvPr>
        </p:nvSpPr>
        <p:spPr>
          <a:xfrm>
            <a:off x="8229600" y="6237287"/>
            <a:ext cx="2515041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rIns="0" anchor="b"/>
          <a:lstStyle>
            <a:lvl1pPr marL="0" indent="0" algn="ctr">
              <a:buNone/>
              <a:defRPr lang="en-US" sz="1200" dirty="0">
                <a:latin typeface="+mn-lt"/>
              </a:defRPr>
            </a:lvl1pPr>
          </a:lstStyle>
          <a:p>
            <a:r>
              <a:rPr lang="en-US" dirty="0"/>
              <a:t>Organization</a:t>
            </a:r>
          </a:p>
        </p:txBody>
      </p:sp>
      <p:sp>
        <p:nvSpPr>
          <p:cNvPr id="15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10811951" y="6237287"/>
            <a:ext cx="897503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rIns="0" anchor="b"/>
          <a:lstStyle>
            <a:lvl1pPr marL="0" indent="0" algn="ctr">
              <a:buNone/>
              <a:defRPr lang="en-US" sz="1200" dirty="0">
                <a:latin typeface="+mn-lt"/>
              </a:defRPr>
            </a:lvl1pPr>
          </a:lstStyle>
          <a:p>
            <a:pPr lvl="0"/>
            <a:r>
              <a:rPr lang="en-US" dirty="0"/>
              <a:t>YYYY-MM-DD</a:t>
            </a:r>
          </a:p>
        </p:txBody>
      </p:sp>
    </p:spTree>
    <p:extLst>
      <p:ext uri="{BB962C8B-B14F-4D97-AF65-F5344CB8AC3E}">
        <p14:creationId xmlns:p14="http://schemas.microsoft.com/office/powerpoint/2010/main" val="1374575616"/>
      </p:ext>
    </p:extLst>
  </p:cSld>
  <p:clrMapOvr>
    <a:masterClrMapping/>
  </p:clrMapOvr>
  <p:hf sldNum="0" hdr="0" ftr="0"/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ement Pag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5"/>
          </a:solidFill>
          <a:ln>
            <a:noFill/>
          </a:ln>
          <a:extLst/>
        </p:spPr>
        <p:txBody>
          <a:bodyPr wrap="none" lIns="72000" rIns="72000"/>
          <a:lstStyle>
            <a:lvl1pPr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1pPr>
            <a:lvl2pPr marL="742950" indent="-28575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2pPr>
            <a:lvl3pPr marL="11430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3pPr>
            <a:lvl4pPr marL="16002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4pPr>
            <a:lvl5pPr marL="20574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9pPr>
          </a:lstStyle>
          <a:p>
            <a:pPr eaLnBrk="1" hangingPunct="1">
              <a:defRPr/>
            </a:pPr>
            <a:endParaRPr lang="en-US" altLang="en-US" dirty="0">
              <a:latin typeface="Ericsson Hilda Light" panose="00000400000000000000" pitchFamily="2" charset="0"/>
            </a:endParaRPr>
          </a:p>
        </p:txBody>
      </p:sp>
      <p:sp>
        <p:nvSpPr>
          <p:cNvPr id="10" name="Title_TM">
            <a:extLst>
              <a:ext uri="{FF2B5EF4-FFF2-40B4-BE49-F238E27FC236}">
                <a16:creationId xmlns:a16="http://schemas.microsoft.com/office/drawing/2014/main" id="{F1368AB3-821C-4A71-B119-C0A8AA44A93F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3457575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60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Chapter/section divider or Statement/fact/quote, </a:t>
            </a:r>
            <a:br>
              <a:rPr lang="en-US" dirty="0"/>
            </a:br>
            <a:r>
              <a:rPr lang="en-US" dirty="0"/>
              <a:t>Ericsson Hilda Light 60pt, </a:t>
            </a:r>
            <a:br>
              <a:rPr lang="en-US" dirty="0"/>
            </a:br>
            <a:r>
              <a:rPr lang="en-US" dirty="0"/>
              <a:t>Ericsson White, </a:t>
            </a:r>
            <a:br>
              <a:rPr lang="en-US" dirty="0"/>
            </a:br>
            <a:r>
              <a:rPr lang="en-US" dirty="0"/>
              <a:t>max 5-lines</a:t>
            </a:r>
          </a:p>
        </p:txBody>
      </p:sp>
      <p:sp>
        <p:nvSpPr>
          <p:cNvPr id="11" name="SubTitle_TM">
            <a:extLst>
              <a:ext uri="{FF2B5EF4-FFF2-40B4-BE49-F238E27FC236}">
                <a16:creationId xmlns:a16="http://schemas.microsoft.com/office/drawing/2014/main" id="{8561E9FC-533B-4891-A7E3-A3DDB1BD26FB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80218" y="4149725"/>
            <a:ext cx="5472113" cy="2087563"/>
          </a:xfrm>
          <a:prstGeom prst="rect">
            <a:avLst/>
          </a:prstGeom>
        </p:spPr>
        <p:txBody>
          <a:bodyPr r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Statement/quote source, </a:t>
            </a:r>
          </a:p>
          <a:p>
            <a:r>
              <a:rPr lang="en-US" dirty="0"/>
              <a:t>Ericsson White, Ericsson Hilda 20pt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54A0CF15-A701-44C3-81FC-A544265685B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654033"/>
      </p:ext>
    </p:extLst>
  </p:cSld>
  <p:clrMapOvr>
    <a:masterClrMapping/>
  </p:clrMapOvr>
  <p:hf sldNum="0"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ement Pag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  <a:extLst/>
        </p:spPr>
        <p:txBody>
          <a:bodyPr wrap="none" lIns="72000" rIns="72000"/>
          <a:lstStyle>
            <a:lvl1pPr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1pPr>
            <a:lvl2pPr marL="742950" indent="-28575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2pPr>
            <a:lvl3pPr marL="11430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3pPr>
            <a:lvl4pPr marL="16002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4pPr>
            <a:lvl5pPr marL="20574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9pPr>
          </a:lstStyle>
          <a:p>
            <a:pPr eaLnBrk="1" hangingPunct="1">
              <a:defRPr/>
            </a:pPr>
            <a:endParaRPr lang="en-US" altLang="en-US" dirty="0">
              <a:latin typeface="Ericsson Hilda Light" panose="00000400000000000000" pitchFamily="2" charset="0"/>
            </a:endParaRPr>
          </a:p>
        </p:txBody>
      </p:sp>
      <p:sp>
        <p:nvSpPr>
          <p:cNvPr id="12" name="Title_TM">
            <a:extLst>
              <a:ext uri="{FF2B5EF4-FFF2-40B4-BE49-F238E27FC236}">
                <a16:creationId xmlns:a16="http://schemas.microsoft.com/office/drawing/2014/main" id="{93CB56C1-2916-4C60-8532-A023564D2C57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4" y="476250"/>
            <a:ext cx="8353425" cy="3457575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60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Chapter/section divider or Statement/fact/quote, </a:t>
            </a:r>
            <a:br>
              <a:rPr lang="en-US" dirty="0"/>
            </a:br>
            <a:r>
              <a:rPr lang="en-US" dirty="0"/>
              <a:t>Ericsson Hilda Light 60pt, </a:t>
            </a:r>
            <a:br>
              <a:rPr lang="en-US" dirty="0"/>
            </a:br>
            <a:r>
              <a:rPr lang="en-US" dirty="0"/>
              <a:t>Ericsson White, </a:t>
            </a:r>
            <a:br>
              <a:rPr lang="en-US" dirty="0"/>
            </a:br>
            <a:r>
              <a:rPr lang="en-US" dirty="0"/>
              <a:t>max 5-lines</a:t>
            </a:r>
          </a:p>
        </p:txBody>
      </p:sp>
      <p:sp>
        <p:nvSpPr>
          <p:cNvPr id="13" name="SubTitle_TM">
            <a:extLst>
              <a:ext uri="{FF2B5EF4-FFF2-40B4-BE49-F238E27FC236}">
                <a16:creationId xmlns:a16="http://schemas.microsoft.com/office/drawing/2014/main" id="{61DC6511-5700-4E95-89CA-81484C248C03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5" y="4149725"/>
            <a:ext cx="5472113" cy="2087563"/>
          </a:xfrm>
          <a:prstGeom prst="rect">
            <a:avLst/>
          </a:prstGeom>
        </p:spPr>
        <p:txBody>
          <a:bodyPr r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Statement/quote source, </a:t>
            </a:r>
          </a:p>
          <a:p>
            <a:r>
              <a:rPr lang="en-US" dirty="0"/>
              <a:t>Ericsson White, Ericsson Hilda 20pt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34B7B746-B315-4EB5-B3A2-CA259B065B9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202525"/>
      </p:ext>
    </p:extLst>
  </p:cSld>
  <p:clrMapOvr>
    <a:masterClrMapping/>
  </p:clrMapOvr>
  <p:hf sldNum="0" hdr="0" ft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ement Pag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6"/>
          </a:solidFill>
          <a:ln>
            <a:noFill/>
          </a:ln>
          <a:extLst/>
        </p:spPr>
        <p:txBody>
          <a:bodyPr wrap="none" lIns="72000" rIns="72000"/>
          <a:lstStyle>
            <a:lvl1pPr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1pPr>
            <a:lvl2pPr marL="742950" indent="-28575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2pPr>
            <a:lvl3pPr marL="11430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3pPr>
            <a:lvl4pPr marL="16002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4pPr>
            <a:lvl5pPr marL="20574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9pPr>
          </a:lstStyle>
          <a:p>
            <a:pPr eaLnBrk="1" hangingPunct="1">
              <a:defRPr/>
            </a:pPr>
            <a:endParaRPr lang="en-US" altLang="en-US" dirty="0">
              <a:latin typeface="Ericsson Hilda Light" panose="00000400000000000000" pitchFamily="2" charset="0"/>
            </a:endParaRPr>
          </a:p>
        </p:txBody>
      </p:sp>
      <p:sp>
        <p:nvSpPr>
          <p:cNvPr id="12" name="Title_TM">
            <a:extLst>
              <a:ext uri="{FF2B5EF4-FFF2-40B4-BE49-F238E27FC236}">
                <a16:creationId xmlns:a16="http://schemas.microsoft.com/office/drawing/2014/main" id="{93CB56C1-2916-4C60-8532-A023564D2C57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4" y="476250"/>
            <a:ext cx="8353425" cy="3457575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60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Chapter/section divider or Statement/fact/quote, </a:t>
            </a:r>
            <a:br>
              <a:rPr lang="en-US" dirty="0"/>
            </a:br>
            <a:r>
              <a:rPr lang="en-US" dirty="0"/>
              <a:t>Ericsson Hilda Light 60pt, </a:t>
            </a:r>
            <a:br>
              <a:rPr lang="en-US" dirty="0"/>
            </a:br>
            <a:r>
              <a:rPr lang="en-US" dirty="0"/>
              <a:t>Ericsson White, </a:t>
            </a:r>
            <a:br>
              <a:rPr lang="en-US" dirty="0"/>
            </a:br>
            <a:r>
              <a:rPr lang="en-US" dirty="0"/>
              <a:t>max 5-lines</a:t>
            </a:r>
          </a:p>
        </p:txBody>
      </p:sp>
      <p:sp>
        <p:nvSpPr>
          <p:cNvPr id="13" name="SubTitle_TM">
            <a:extLst>
              <a:ext uri="{FF2B5EF4-FFF2-40B4-BE49-F238E27FC236}">
                <a16:creationId xmlns:a16="http://schemas.microsoft.com/office/drawing/2014/main" id="{61DC6511-5700-4E95-89CA-81484C248C03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5" y="4149725"/>
            <a:ext cx="5472113" cy="2087563"/>
          </a:xfrm>
          <a:prstGeom prst="rect">
            <a:avLst/>
          </a:prstGeom>
        </p:spPr>
        <p:txBody>
          <a:bodyPr r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Statement/quote source, </a:t>
            </a:r>
          </a:p>
          <a:p>
            <a:r>
              <a:rPr lang="en-US" dirty="0"/>
              <a:t>Ericsson White, Ericsson Hilda 20pt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6096BBFC-712A-429D-9C0A-7743993E7FC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818655"/>
      </p:ext>
    </p:extLst>
  </p:cSld>
  <p:clrMapOvr>
    <a:masterClrMapping/>
  </p:clrMapOvr>
  <p:hf sldNum="0" hdr="0" ft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Pag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_TM">
            <a:extLst>
              <a:ext uri="{FF2B5EF4-FFF2-40B4-BE49-F238E27FC236}">
                <a16:creationId xmlns:a16="http://schemas.microsoft.com/office/drawing/2014/main" id="{696C7C8F-5086-466A-8108-2FE0A8663D59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3457575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6000" b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Chapter/section divider or Statement/fact/quote, </a:t>
            </a:r>
            <a:br>
              <a:rPr lang="en-US" dirty="0"/>
            </a:br>
            <a:r>
              <a:rPr lang="en-US" dirty="0"/>
              <a:t>Ericsson Hilda Light 60pt, </a:t>
            </a:r>
            <a:br>
              <a:rPr lang="en-US" dirty="0"/>
            </a:br>
            <a:r>
              <a:rPr lang="en-US" dirty="0"/>
              <a:t>Ericsson Black, </a:t>
            </a:r>
            <a:br>
              <a:rPr lang="en-US" dirty="0"/>
            </a:br>
            <a:r>
              <a:rPr lang="en-US" dirty="0"/>
              <a:t>max 5-lines</a:t>
            </a:r>
          </a:p>
        </p:txBody>
      </p:sp>
      <p:sp>
        <p:nvSpPr>
          <p:cNvPr id="10" name="SubTitle_TM">
            <a:extLst>
              <a:ext uri="{FF2B5EF4-FFF2-40B4-BE49-F238E27FC236}">
                <a16:creationId xmlns:a16="http://schemas.microsoft.com/office/drawing/2014/main" id="{ED5DEA0B-CF0D-4EE6-B6A8-90BAF3DE8AF1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5" y="4149725"/>
            <a:ext cx="5472114" cy="2087563"/>
          </a:xfrm>
          <a:prstGeom prst="rect">
            <a:avLst/>
          </a:prstGeom>
        </p:spPr>
        <p:txBody>
          <a:bodyPr r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Statement/quote source, </a:t>
            </a:r>
          </a:p>
          <a:p>
            <a:r>
              <a:rPr lang="en-US" dirty="0"/>
              <a:t>Ericsson Black, Ericsson Hilda 20pt</a:t>
            </a:r>
          </a:p>
        </p:txBody>
      </p:sp>
    </p:spTree>
    <p:extLst>
      <p:ext uri="{BB962C8B-B14F-4D97-AF65-F5344CB8AC3E}">
        <p14:creationId xmlns:p14="http://schemas.microsoft.com/office/powerpoint/2010/main" val="3355176887"/>
      </p:ext>
    </p:extLst>
  </p:cSld>
  <p:clrMapOvr>
    <a:masterClrMapping/>
  </p:clrMapOvr>
  <p:hf sldNum="0" hdr="0" ft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/Sectio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Title_TM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1"/>
            <a:ext cx="8353425" cy="3457574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6000" b="0" baseline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Chapter/section, </a:t>
            </a:r>
            <a:br>
              <a:rPr lang="en-US" dirty="0"/>
            </a:br>
            <a:r>
              <a:rPr lang="en-US" dirty="0"/>
              <a:t>Ericsson Hilda Light 60pt, Ericsson Black, </a:t>
            </a:r>
            <a:br>
              <a:rPr lang="en-US" dirty="0"/>
            </a:br>
            <a:r>
              <a:rPr lang="en-US" dirty="0"/>
              <a:t>max 4-lines</a:t>
            </a:r>
          </a:p>
        </p:txBody>
      </p:sp>
    </p:spTree>
    <p:extLst>
      <p:ext uri="{BB962C8B-B14F-4D97-AF65-F5344CB8AC3E}">
        <p14:creationId xmlns:p14="http://schemas.microsoft.com/office/powerpoint/2010/main" val="1793964376"/>
      </p:ext>
    </p:extLst>
  </p:cSld>
  <p:clrMapOvr>
    <a:masterClrMapping/>
  </p:clrMapOvr>
  <p:hf sldNum="0" hdr="0" ft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9332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0" bIns="0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34154561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4D93672-2A04-4EF3-916F-2C920729FB07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 dirty="0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4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0613FB31-E723-434D-8FBC-0054A541634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7331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4D93672-2A04-4EF3-916F-2C920729FB07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 dirty="0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4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82EAEE37-7D1D-49D7-BEC8-7A88843E383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9243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4D93672-2A04-4EF3-916F-2C920729FB07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 dirty="0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4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A44C7C5B-04BF-4F0E-888E-CE87D0EF1DA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597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Page w. Brigh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9A763E3F-D546-48DC-86FC-898851FBC7B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                                                                         Click icon to add a bright image</a:t>
            </a:r>
          </a:p>
        </p:txBody>
      </p:sp>
      <p:sp>
        <p:nvSpPr>
          <p:cNvPr id="22531" name="Title_TM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2330958"/>
          </a:xfrm>
        </p:spPr>
        <p:txBody>
          <a:bodyPr/>
          <a:lstStyle>
            <a:lvl1pPr>
              <a:lnSpc>
                <a:spcPct val="85000"/>
              </a:lnSpc>
              <a:defRPr sz="6000" b="0" kern="1400" spc="-160" baseline="0">
                <a:latin typeface="+mj-lt"/>
              </a:defRPr>
            </a:lvl1pPr>
          </a:lstStyle>
          <a:p>
            <a:r>
              <a:rPr lang="en-US" dirty="0"/>
              <a:t>Presentation title,</a:t>
            </a:r>
            <a:br>
              <a:rPr lang="en-US" dirty="0"/>
            </a:br>
            <a:r>
              <a:rPr lang="en-US" dirty="0"/>
              <a:t>Ericsson Hilda Light 60pt,</a:t>
            </a:r>
            <a:br>
              <a:rPr lang="en-US" dirty="0"/>
            </a:br>
            <a:r>
              <a:rPr lang="en-US" dirty="0"/>
              <a:t>Ericsson Black,</a:t>
            </a:r>
            <a:br>
              <a:rPr lang="en-US" dirty="0"/>
            </a:br>
            <a:r>
              <a:rPr lang="en-US" dirty="0"/>
              <a:t>max 4-lines</a:t>
            </a:r>
          </a:p>
        </p:txBody>
      </p:sp>
      <p:sp>
        <p:nvSpPr>
          <p:cNvPr id="22530" name="SubTitle_TM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5" y="4149725"/>
            <a:ext cx="5472114" cy="2087563"/>
          </a:xfrm>
          <a:prstGeom prst="rect">
            <a:avLst/>
          </a:prstGeom>
        </p:spPr>
        <p:txBody>
          <a:bodyPr lIns="7200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Presentation description/subtitle</a:t>
            </a:r>
            <a:br>
              <a:rPr lang="en-US" dirty="0"/>
            </a:br>
            <a:r>
              <a:rPr lang="en-US" dirty="0"/>
              <a:t>Ericsson Hilda 20pt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6E03516D-EC68-4282-84F4-9729304A51D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90452" y="476250"/>
            <a:ext cx="256032" cy="256032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3D47211-FF10-4DFA-A5AF-8E0A63463B4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240463" y="6237288"/>
            <a:ext cx="1910479" cy="287336"/>
          </a:xfrm>
          <a:prstGeom prst="rect">
            <a:avLst/>
          </a:prstGeom>
        </p:spPr>
        <p:txBody>
          <a:bodyPr wrap="none" anchor="b"/>
          <a:lstStyle>
            <a:lvl1pPr marL="0" indent="0" algn="r">
              <a:buNone/>
              <a:defRPr sz="1200">
                <a:latin typeface="+mn-lt"/>
              </a:defRPr>
            </a:lvl1pPr>
          </a:lstStyle>
          <a:p>
            <a:r>
              <a:rPr lang="en-US" dirty="0"/>
              <a:t>Speaker name</a:t>
            </a:r>
          </a:p>
        </p:txBody>
      </p:sp>
      <p:sp>
        <p:nvSpPr>
          <p:cNvPr id="11" name="Content Placeholder 11">
            <a:extLst>
              <a:ext uri="{FF2B5EF4-FFF2-40B4-BE49-F238E27FC236}">
                <a16:creationId xmlns:a16="http://schemas.microsoft.com/office/drawing/2014/main" id="{0E57E58D-AC34-4A4B-A5B1-CE1B53ABBDA9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8229600" y="6237287"/>
            <a:ext cx="2515041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rIns="0" anchor="b"/>
          <a:lstStyle>
            <a:lvl1pPr marL="0" indent="0" algn="ctr">
              <a:buNone/>
              <a:defRPr lang="en-US" sz="1200" dirty="0">
                <a:latin typeface="+mn-lt"/>
              </a:defRPr>
            </a:lvl1pPr>
          </a:lstStyle>
          <a:p>
            <a:r>
              <a:rPr lang="en-US" dirty="0"/>
              <a:t>Organization</a:t>
            </a:r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A4CC6AB0-560E-4AE0-A93D-9C1C64F05440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0811951" y="6237287"/>
            <a:ext cx="897503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rIns="0" anchor="b"/>
          <a:lstStyle>
            <a:lvl1pPr marL="0" indent="0" algn="ctr">
              <a:buNone/>
              <a:defRPr lang="en-US" sz="1200" dirty="0">
                <a:latin typeface="+mn-lt"/>
              </a:defRPr>
            </a:lvl1pPr>
          </a:lstStyle>
          <a:p>
            <a:pPr lvl="0"/>
            <a:r>
              <a:rPr lang="en-US" dirty="0"/>
              <a:t>YYYY-MM-DD</a:t>
            </a:r>
          </a:p>
        </p:txBody>
      </p:sp>
    </p:spTree>
    <p:extLst>
      <p:ext uri="{BB962C8B-B14F-4D97-AF65-F5344CB8AC3E}">
        <p14:creationId xmlns:p14="http://schemas.microsoft.com/office/powerpoint/2010/main" val="3999758604"/>
      </p:ext>
    </p:extLst>
  </p:cSld>
  <p:clrMapOvr>
    <a:masterClrMapping/>
  </p:clrMapOvr>
  <p:hf sldNum="0" hdr="0" ftr="0"/>
  <p:extLst mod="1"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4D93672-2A04-4EF3-916F-2C920729FB07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 dirty="0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4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65A3682-3283-4350-B37F-DCABDCB15F6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8382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4D93672-2A04-4EF3-916F-2C920729FB07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5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 dirty="0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4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6B1A279A-6DFF-44E2-AFD5-C14BD71050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14064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4D93672-2A04-4EF3-916F-2C920729FB07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 dirty="0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4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DC9C0052-7A7B-40FB-AF90-CA9C4B79D2E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46479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heav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4D93672-2A04-4EF3-916F-2C920729FB07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 dirty="0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4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D510456-FEBC-46FA-B25A-B809F2C18A6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13793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CFEFC-6AC8-4817-A0D3-6029D48BD29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79425" y="1844675"/>
            <a:ext cx="11233150" cy="439261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93316775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1 smaller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84F54AF-EED6-486A-9ACA-42061F4AAE9A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79425" y="1844675"/>
            <a:ext cx="8353426" cy="439261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</p:txBody>
      </p:sp>
      <p:sp>
        <p:nvSpPr>
          <p:cNvPr id="6" name="Title_SM">
            <a:extLst>
              <a:ext uri="{FF2B5EF4-FFF2-40B4-BE49-F238E27FC236}">
                <a16:creationId xmlns:a16="http://schemas.microsoft.com/office/drawing/2014/main" id="{3F4EF873-DC0F-4698-BEC2-502DB043AA5C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360799952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title,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479425" y="1844675"/>
            <a:ext cx="5472113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Title_SM">
            <a:extLst>
              <a:ext uri="{FF2B5EF4-FFF2-40B4-BE49-F238E27FC236}">
                <a16:creationId xmlns:a16="http://schemas.microsoft.com/office/drawing/2014/main" id="{AC5B9436-E3EB-4A3D-BE6B-EFFF8123DE9D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411466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,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479425" y="1844675"/>
            <a:ext cx="5472113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5472113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Eric. Hilda Light 40pt, </a:t>
            </a:r>
            <a:r>
              <a:rPr lang="en-US" dirty="0" err="1"/>
              <a:t>Eri</a:t>
            </a:r>
            <a:r>
              <a:rPr lang="en-US" dirty="0"/>
              <a:t>. Black, max 2-lines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5F844D-0CF3-4814-B0DE-3D27A83936F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096000" y="0"/>
            <a:ext cx="6096000" cy="68580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/>
            </a:lvl1pPr>
          </a:lstStyle>
          <a:p>
            <a:r>
              <a:rPr lang="en-US" dirty="0"/>
              <a:t>     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58434728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title,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6240463" y="1844675"/>
            <a:ext cx="5472112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Title_SM">
            <a:extLst>
              <a:ext uri="{FF2B5EF4-FFF2-40B4-BE49-F238E27FC236}">
                <a16:creationId xmlns:a16="http://schemas.microsoft.com/office/drawing/2014/main" id="{4ACB62A1-CC4A-4B59-B1D8-ED86B77D9A3A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252237355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,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6240463" y="1844675"/>
            <a:ext cx="5472112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6240463" y="476250"/>
            <a:ext cx="4924362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max 2-lines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349585-9F54-46CC-8CEC-052CD1853EC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/>
            </a:lvl1pPr>
          </a:lstStyle>
          <a:p>
            <a:r>
              <a:rPr lang="en-US" dirty="0"/>
              <a:t>      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731981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Page w. Dark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FAD780AD-21B6-4312-96C4-9E36B164887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                                                                         Click icon to add a dark  image</a:t>
            </a:r>
          </a:p>
        </p:txBody>
      </p:sp>
      <p:sp>
        <p:nvSpPr>
          <p:cNvPr id="22531" name="Title_TM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2330958"/>
          </a:xfrm>
        </p:spPr>
        <p:txBody>
          <a:bodyPr/>
          <a:lstStyle>
            <a:lvl1pPr>
              <a:lnSpc>
                <a:spcPct val="85000"/>
              </a:lnSpc>
              <a:defRPr sz="6000" b="0" kern="1400" spc="-16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Presentation title,</a:t>
            </a:r>
            <a:br>
              <a:rPr lang="en-US" dirty="0"/>
            </a:br>
            <a:r>
              <a:rPr lang="en-US" dirty="0"/>
              <a:t>Ericsson Hilda Light 60pt,</a:t>
            </a:r>
            <a:br>
              <a:rPr lang="en-US" dirty="0"/>
            </a:br>
            <a:r>
              <a:rPr lang="en-US" dirty="0"/>
              <a:t>Ericsson White,</a:t>
            </a:r>
            <a:br>
              <a:rPr lang="en-US" dirty="0"/>
            </a:br>
            <a:r>
              <a:rPr lang="en-US" dirty="0"/>
              <a:t>max 4-lines</a:t>
            </a:r>
          </a:p>
        </p:txBody>
      </p:sp>
      <p:sp>
        <p:nvSpPr>
          <p:cNvPr id="22530" name="SubTitle_TM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5" y="4149725"/>
            <a:ext cx="5472114" cy="2087563"/>
          </a:xfrm>
          <a:prstGeom prst="rect">
            <a:avLst/>
          </a:prstGeom>
        </p:spPr>
        <p:txBody>
          <a:bodyPr lIns="7200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Presentation description/subtitle</a:t>
            </a:r>
            <a:br>
              <a:rPr lang="en-US" dirty="0"/>
            </a:br>
            <a:r>
              <a:rPr lang="en-US" dirty="0"/>
              <a:t>Ericsson Hilda 20pt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E29FEEAB-1C1F-4153-BC50-6FCDEAC19C8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7AC4DB9-933C-4680-A281-C11929BCC2F5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240463" y="6237288"/>
            <a:ext cx="1910479" cy="287336"/>
          </a:xfrm>
          <a:prstGeom prst="rect">
            <a:avLst/>
          </a:prstGeom>
        </p:spPr>
        <p:txBody>
          <a:bodyPr wrap="none" anchor="b"/>
          <a:lstStyle>
            <a:lvl1pPr marL="0" indent="0" algn="r">
              <a:buNone/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Speaker name</a:t>
            </a:r>
          </a:p>
        </p:txBody>
      </p:sp>
      <p:sp>
        <p:nvSpPr>
          <p:cNvPr id="11" name="Content Placeholder 11">
            <a:extLst>
              <a:ext uri="{FF2B5EF4-FFF2-40B4-BE49-F238E27FC236}">
                <a16:creationId xmlns:a16="http://schemas.microsoft.com/office/drawing/2014/main" id="{7B568BB6-C8A4-4545-B025-7D97CC4692BC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8229600" y="6237287"/>
            <a:ext cx="2515041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rIns="0" anchor="b"/>
          <a:lstStyle>
            <a:lvl1pPr marL="0" indent="0" algn="ctr">
              <a:buNone/>
              <a:defRPr lang="en-US" sz="1200" dirty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Organization</a:t>
            </a:r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D51585B7-9911-4BC2-ACC7-3D991408BDDF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0811951" y="6237287"/>
            <a:ext cx="897503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rIns="0" anchor="b"/>
          <a:lstStyle>
            <a:lvl1pPr marL="0" indent="0" algn="ctr">
              <a:buNone/>
              <a:defRPr lang="en-US" sz="1200" dirty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YYYY-MM-DD</a:t>
            </a:r>
          </a:p>
        </p:txBody>
      </p:sp>
    </p:spTree>
    <p:extLst>
      <p:ext uri="{BB962C8B-B14F-4D97-AF65-F5344CB8AC3E}">
        <p14:creationId xmlns:p14="http://schemas.microsoft.com/office/powerpoint/2010/main" val="787326472"/>
      </p:ext>
    </p:extLst>
  </p:cSld>
  <p:clrMapOvr>
    <a:masterClrMapping/>
  </p:clrMapOvr>
  <p:hf sldNum="0" hdr="0" ftr="0"/>
  <p:extLst mod="1"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/>
          <p:cNvSpPr>
            <a:spLocks noGrp="1"/>
          </p:cNvSpPr>
          <p:nvPr>
            <p:ph sz="quarter" idx="3" hasCustomPrompt="1"/>
          </p:nvPr>
        </p:nvSpPr>
        <p:spPr>
          <a:xfrm>
            <a:off x="6240463" y="1844674"/>
            <a:ext cx="5472112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479425" y="1844675"/>
            <a:ext cx="5472113" cy="4392612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Title_SM">
            <a:extLst>
              <a:ext uri="{FF2B5EF4-FFF2-40B4-BE49-F238E27FC236}">
                <a16:creationId xmlns:a16="http://schemas.microsoft.com/office/drawing/2014/main" id="{891BF4C4-9DF9-4D9F-A738-37FBCD45AA68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67588381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narrow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9120188" y="1844674"/>
            <a:ext cx="2592387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6240463" y="1844674"/>
            <a:ext cx="2592388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Title_SM">
            <a:extLst>
              <a:ext uri="{FF2B5EF4-FFF2-40B4-BE49-F238E27FC236}">
                <a16:creationId xmlns:a16="http://schemas.microsoft.com/office/drawing/2014/main" id="{B1CFD82C-8968-4B87-A964-6288AF293D77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19222141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right image with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479424" y="1844675"/>
            <a:ext cx="5472113" cy="2089150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 hasCustomPrompt="1"/>
          </p:nvPr>
        </p:nvSpPr>
        <p:spPr>
          <a:xfrm>
            <a:off x="479425" y="4149724"/>
            <a:ext cx="5472113" cy="2087564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Title_SM">
            <a:extLst>
              <a:ext uri="{FF2B5EF4-FFF2-40B4-BE49-F238E27FC236}">
                <a16:creationId xmlns:a16="http://schemas.microsoft.com/office/drawing/2014/main" id="{A05AB2F5-3C8F-45BD-81CB-45EC98D4284C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163120207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left image with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6240463" y="1844674"/>
            <a:ext cx="5472112" cy="2089151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 hasCustomPrompt="1"/>
          </p:nvPr>
        </p:nvSpPr>
        <p:spPr>
          <a:xfrm>
            <a:off x="6240463" y="4149724"/>
            <a:ext cx="5472112" cy="2087564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Title_SM">
            <a:extLst>
              <a:ext uri="{FF2B5EF4-FFF2-40B4-BE49-F238E27FC236}">
                <a16:creationId xmlns:a16="http://schemas.microsoft.com/office/drawing/2014/main" id="{524C71C0-9908-4C8C-97CC-AA201198D25C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18506414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two horizontal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3359150" y="4149724"/>
            <a:ext cx="8353425" cy="2087564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3359150" y="1844675"/>
            <a:ext cx="8353425" cy="2089150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Title_SM">
            <a:extLst>
              <a:ext uri="{FF2B5EF4-FFF2-40B4-BE49-F238E27FC236}">
                <a16:creationId xmlns:a16="http://schemas.microsoft.com/office/drawing/2014/main" id="{0114795F-6AFF-421E-BA39-763FAD29FC16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397728657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Image over two content p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6240463" y="4149724"/>
            <a:ext cx="5472112" cy="2087564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quarter" idx="12" hasCustomPrompt="1"/>
          </p:nvPr>
        </p:nvSpPr>
        <p:spPr>
          <a:xfrm>
            <a:off x="479425" y="4149724"/>
            <a:ext cx="5472113" cy="2087563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Title_SM">
            <a:extLst>
              <a:ext uri="{FF2B5EF4-FFF2-40B4-BE49-F238E27FC236}">
                <a16:creationId xmlns:a16="http://schemas.microsoft.com/office/drawing/2014/main" id="{A14F6E09-C956-49B3-8E41-DBD053DF768C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176254620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8184575" y="1844675"/>
            <a:ext cx="3528000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4332000" y="1844673"/>
            <a:ext cx="3528000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8E3794F8-471D-4987-945F-3C29BB03AB49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79425" y="1844674"/>
            <a:ext cx="3528000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Title_SM">
            <a:extLst>
              <a:ext uri="{FF2B5EF4-FFF2-40B4-BE49-F238E27FC236}">
                <a16:creationId xmlns:a16="http://schemas.microsoft.com/office/drawing/2014/main" id="{6B686A21-AA96-4B0A-B7CE-F4C6D5D31B32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354572533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 narrow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9121776" y="1844674"/>
            <a:ext cx="2590799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6240464" y="1844674"/>
            <a:ext cx="2592386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3359149" y="1844674"/>
            <a:ext cx="2592389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Title_SM">
            <a:extLst>
              <a:ext uri="{FF2B5EF4-FFF2-40B4-BE49-F238E27FC236}">
                <a16:creationId xmlns:a16="http://schemas.microsoft.com/office/drawing/2014/main" id="{7EEF5633-BC13-4AEA-AEF5-CE2675504D30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189606870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6240463" y="1844674"/>
            <a:ext cx="2592388" cy="4392614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3359149" y="1844674"/>
            <a:ext cx="2592389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479425" y="1844674"/>
            <a:ext cx="2592388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quarter" idx="13" hasCustomPrompt="1"/>
          </p:nvPr>
        </p:nvSpPr>
        <p:spPr>
          <a:xfrm>
            <a:off x="9120188" y="1844674"/>
            <a:ext cx="2592387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Title_SM">
            <a:extLst>
              <a:ext uri="{FF2B5EF4-FFF2-40B4-BE49-F238E27FC236}">
                <a16:creationId xmlns:a16="http://schemas.microsoft.com/office/drawing/2014/main" id="{F4D71A67-F349-4E68-B7B8-D53CE323A764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227589923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Preamble and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6240463" y="4149724"/>
            <a:ext cx="2592388" cy="2087563"/>
          </a:xfrm>
          <a:prstGeom prst="rect">
            <a:avLst/>
          </a:prstGeom>
        </p:spPr>
        <p:txBody>
          <a:bodyPr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3359150" y="4149725"/>
            <a:ext cx="2592388" cy="2087562"/>
          </a:xfrm>
          <a:prstGeom prst="rect">
            <a:avLst/>
          </a:prstGeom>
        </p:spPr>
        <p:txBody>
          <a:bodyPr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479425" y="1844675"/>
            <a:ext cx="2592388" cy="4392612"/>
          </a:xfrm>
          <a:prstGeom prst="rect">
            <a:avLst/>
          </a:prstGeom>
        </p:spPr>
        <p:txBody>
          <a:bodyPr/>
          <a:lstStyle>
            <a:lvl1pPr marL="0" indent="0">
              <a:buFont typeface="Ericsson Hilda Light" panose="020B0604020202020204" pitchFamily="34" charset="0"/>
              <a:buNone/>
              <a:defRPr sz="2500">
                <a:latin typeface="+mn-lt"/>
              </a:defRPr>
            </a:lvl1pPr>
            <a:lvl2pPr marL="0" indent="0">
              <a:buFont typeface="Ericsson Hilda Light" panose="020B0604020202020204" pitchFamily="34" charset="0"/>
              <a:buNone/>
              <a:defRPr sz="2500">
                <a:latin typeface="+mj-lt"/>
              </a:defRPr>
            </a:lvl2pPr>
            <a:lvl3pPr marL="342900" indent="0">
              <a:buFont typeface="Ericsson Hilda Light" panose="020B0604020202020204" pitchFamily="34" charset="0"/>
              <a:buNone/>
              <a:defRPr sz="2500">
                <a:latin typeface="+mj-lt"/>
              </a:defRPr>
            </a:lvl3pPr>
            <a:lvl4pPr marL="685800" indent="0">
              <a:buFont typeface="Ericsson Hilda Light" panose="020B0604020202020204" pitchFamily="34" charset="0"/>
              <a:buNone/>
              <a:defRPr sz="2500">
                <a:latin typeface="+mj-lt"/>
              </a:defRPr>
            </a:lvl4pPr>
            <a:lvl5pPr marL="1028700" indent="0">
              <a:buFont typeface="Ericsson Hilda Light" panose="020B0604020202020204" pitchFamily="34" charset="0"/>
              <a:buNone/>
              <a:defRPr sz="2500">
                <a:latin typeface="+mj-lt"/>
              </a:defRPr>
            </a:lvl5pPr>
          </a:lstStyle>
          <a:p>
            <a:pPr lvl="0"/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solidFill>
                  <a:srgbClr val="181818"/>
                </a:solidFill>
                <a:effectLst/>
                <a:uLnTx/>
                <a:uFillTx/>
                <a:ea typeface="+mn-ea"/>
                <a:cs typeface="Ericsson Hilda Light" panose="020B0604020202020204" pitchFamily="34" charset="0"/>
              </a:rPr>
              <a:t>Preamble text, </a:t>
            </a:r>
            <a:r>
              <a:rPr lang="en-US" dirty="0"/>
              <a:t>Ericsson </a:t>
            </a:r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solidFill>
                  <a:srgbClr val="181818"/>
                </a:solidFill>
                <a:effectLst/>
                <a:uLnTx/>
                <a:uFillTx/>
                <a:ea typeface="+mn-ea"/>
                <a:cs typeface="Ericsson Hilda Light" panose="020B0604020202020204" pitchFamily="34" charset="0"/>
              </a:rPr>
              <a:t>Hilda 25pt, Ericsson Black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quarter" idx="13" hasCustomPrompt="1"/>
          </p:nvPr>
        </p:nvSpPr>
        <p:spPr>
          <a:xfrm>
            <a:off x="9120188" y="4149724"/>
            <a:ext cx="2592387" cy="2087563"/>
          </a:xfrm>
          <a:prstGeom prst="rect">
            <a:avLst/>
          </a:prstGeom>
        </p:spPr>
        <p:txBody>
          <a:bodyPr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7" name="Title_SM">
            <a:extLst>
              <a:ext uri="{FF2B5EF4-FFF2-40B4-BE49-F238E27FC236}">
                <a16:creationId xmlns:a16="http://schemas.microsoft.com/office/drawing/2014/main" id="{CD0BB64A-768A-4118-B3E5-52B98C693831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1509090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note 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_TM">
            <a:extLst>
              <a:ext uri="{FF2B5EF4-FFF2-40B4-BE49-F238E27FC236}">
                <a16:creationId xmlns:a16="http://schemas.microsoft.com/office/drawing/2014/main" id="{696C7C8F-5086-466A-8108-2FE0A8663D59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3457575"/>
          </a:xfrm>
          <a:noFill/>
          <a:ln w="9525">
            <a:noFill/>
            <a:miter lim="800000"/>
            <a:headEnd/>
            <a:tailEnd/>
          </a:ln>
        </p:spPr>
        <p:txBody>
          <a:bodyPr anchor="t"/>
          <a:lstStyle>
            <a:lvl1pPr>
              <a:defRPr lang="en-US" sz="6000" b="0" dirty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Keynote cover page, </a:t>
            </a:r>
            <a:br>
              <a:rPr lang="en-US" dirty="0"/>
            </a:br>
            <a:r>
              <a:rPr lang="en-US" dirty="0"/>
              <a:t>Ericsson Hilda Light 60pt, </a:t>
            </a:r>
            <a:br>
              <a:rPr lang="en-US" dirty="0"/>
            </a:br>
            <a:r>
              <a:rPr lang="en-US" dirty="0"/>
              <a:t>Ericsson Black, </a:t>
            </a:r>
            <a:br>
              <a:rPr lang="en-US" dirty="0"/>
            </a:br>
            <a:r>
              <a:rPr lang="en-US" dirty="0"/>
              <a:t>max 4-lines</a:t>
            </a:r>
          </a:p>
        </p:txBody>
      </p:sp>
      <p:sp>
        <p:nvSpPr>
          <p:cNvPr id="10" name="SubTitle_TM">
            <a:extLst>
              <a:ext uri="{FF2B5EF4-FFF2-40B4-BE49-F238E27FC236}">
                <a16:creationId xmlns:a16="http://schemas.microsoft.com/office/drawing/2014/main" id="{ED5DEA0B-CF0D-4EE6-B6A8-90BAF3DE8AF1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5" y="4149726"/>
            <a:ext cx="5472112" cy="2087562"/>
          </a:xfrm>
          <a:prstGeom prst="rect">
            <a:avLst/>
          </a:prstGeom>
        </p:spPr>
        <p:txBody>
          <a:bodyPr rIns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Speaker,</a:t>
            </a:r>
            <a:br>
              <a:rPr lang="en-US" dirty="0"/>
            </a:br>
            <a:r>
              <a:rPr lang="en-US" dirty="0"/>
              <a:t>Ericsson Black, Ericsson Hilda 20pt</a:t>
            </a:r>
          </a:p>
        </p:txBody>
      </p:sp>
    </p:spTree>
    <p:extLst>
      <p:ext uri="{BB962C8B-B14F-4D97-AF65-F5344CB8AC3E}">
        <p14:creationId xmlns:p14="http://schemas.microsoft.com/office/powerpoint/2010/main" val="1085322578"/>
      </p:ext>
    </p:extLst>
  </p:cSld>
  <p:clrMapOvr>
    <a:masterClrMapping/>
  </p:clrMapOvr>
  <p:hf sldNum="0" hdr="0" ftr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 columns with visua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6240463" y="4149724"/>
            <a:ext cx="2592388" cy="2087563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3359149" y="4149724"/>
            <a:ext cx="2592389" cy="2087563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479425" y="4149724"/>
            <a:ext cx="2592388" cy="2087563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quarter" idx="13" hasCustomPrompt="1"/>
          </p:nvPr>
        </p:nvSpPr>
        <p:spPr>
          <a:xfrm>
            <a:off x="9121776" y="4149724"/>
            <a:ext cx="2590799" cy="2087563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7" name="Title_SM">
            <a:extLst>
              <a:ext uri="{FF2B5EF4-FFF2-40B4-BE49-F238E27FC236}">
                <a16:creationId xmlns:a16="http://schemas.microsoft.com/office/drawing/2014/main" id="{F83268EB-5955-4A3F-8B85-E7C084E6FAF5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310069583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4"/>
          <p:cNvSpPr>
            <a:spLocks noGrp="1"/>
          </p:cNvSpPr>
          <p:nvPr>
            <p:ph sz="quarter" idx="4" hasCustomPrompt="1"/>
          </p:nvPr>
        </p:nvSpPr>
        <p:spPr>
          <a:xfrm>
            <a:off x="6240462" y="4149724"/>
            <a:ext cx="5472113" cy="2087564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quarter" idx="2" hasCustomPrompt="1"/>
          </p:nvPr>
        </p:nvSpPr>
        <p:spPr>
          <a:xfrm>
            <a:off x="6240462" y="1844674"/>
            <a:ext cx="5472113" cy="2089151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quarter" idx="1" hasCustomPrompt="1"/>
          </p:nvPr>
        </p:nvSpPr>
        <p:spPr>
          <a:xfrm>
            <a:off x="479425" y="1844674"/>
            <a:ext cx="5472113" cy="2089151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5BD2C41D-0700-4885-AB77-25AFFE4E1FDA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79425" y="4149725"/>
            <a:ext cx="5472113" cy="2089151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9" name="Title_SM">
            <a:extLst>
              <a:ext uri="{FF2B5EF4-FFF2-40B4-BE49-F238E27FC236}">
                <a16:creationId xmlns:a16="http://schemas.microsoft.com/office/drawing/2014/main" id="{2C948968-FB06-45CC-8259-6BDE4430EACB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254861200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8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4"/>
          <p:cNvSpPr>
            <a:spLocks noGrp="1"/>
          </p:cNvSpPr>
          <p:nvPr>
            <p:ph sz="quarter" idx="4" hasCustomPrompt="1"/>
          </p:nvPr>
        </p:nvSpPr>
        <p:spPr>
          <a:xfrm>
            <a:off x="6240463" y="4150995"/>
            <a:ext cx="2592387" cy="2086292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3" hasCustomPrompt="1"/>
          </p:nvPr>
        </p:nvSpPr>
        <p:spPr>
          <a:xfrm>
            <a:off x="479424" y="4149724"/>
            <a:ext cx="2592389" cy="2087563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quarter" idx="2" hasCustomPrompt="1"/>
          </p:nvPr>
        </p:nvSpPr>
        <p:spPr>
          <a:xfrm>
            <a:off x="6240463" y="1844675"/>
            <a:ext cx="2592387" cy="2089150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3"/>
            <a:endParaRPr lang="en-US" dirty="0"/>
          </a:p>
        </p:txBody>
      </p:sp>
      <p:sp>
        <p:nvSpPr>
          <p:cNvPr id="3" name="Content Placeholder 1"/>
          <p:cNvSpPr>
            <a:spLocks noGrp="1"/>
          </p:cNvSpPr>
          <p:nvPr>
            <p:ph sz="quarter" idx="1" hasCustomPrompt="1"/>
          </p:nvPr>
        </p:nvSpPr>
        <p:spPr>
          <a:xfrm>
            <a:off x="479424" y="1844675"/>
            <a:ext cx="2592389" cy="2089150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3359151" y="4149724"/>
            <a:ext cx="2592387" cy="2087563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Content Placeholder 1"/>
          <p:cNvSpPr>
            <a:spLocks noGrp="1"/>
          </p:cNvSpPr>
          <p:nvPr>
            <p:ph sz="quarter" idx="11" hasCustomPrompt="1"/>
          </p:nvPr>
        </p:nvSpPr>
        <p:spPr>
          <a:xfrm>
            <a:off x="3359151" y="1844675"/>
            <a:ext cx="2592388" cy="2089150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0" name="Content Placeholder 4"/>
          <p:cNvSpPr>
            <a:spLocks noGrp="1"/>
          </p:cNvSpPr>
          <p:nvPr>
            <p:ph sz="quarter" idx="12" hasCustomPrompt="1"/>
          </p:nvPr>
        </p:nvSpPr>
        <p:spPr>
          <a:xfrm>
            <a:off x="9120188" y="4149725"/>
            <a:ext cx="2592387" cy="2087562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quarter" idx="13" hasCustomPrompt="1"/>
          </p:nvPr>
        </p:nvSpPr>
        <p:spPr>
          <a:xfrm>
            <a:off x="9120188" y="1844674"/>
            <a:ext cx="2592387" cy="2089151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3"/>
            <a:endParaRPr lang="en-US" dirty="0"/>
          </a:p>
        </p:txBody>
      </p:sp>
      <p:sp>
        <p:nvSpPr>
          <p:cNvPr id="13" name="Title_SM">
            <a:extLst>
              <a:ext uri="{FF2B5EF4-FFF2-40B4-BE49-F238E27FC236}">
                <a16:creationId xmlns:a16="http://schemas.microsoft.com/office/drawing/2014/main" id="{99858DC4-E787-41D2-A613-961D60F89117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143698819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ck logo 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_TM">
            <a:extLst>
              <a:ext uri="{FF2B5EF4-FFF2-40B4-BE49-F238E27FC236}">
                <a16:creationId xmlns:a16="http://schemas.microsoft.com/office/drawing/2014/main" id="{B200748E-0B61-48E1-8B47-504C30250995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3071813" y="4153259"/>
            <a:ext cx="6048375" cy="347472"/>
          </a:xfrm>
          <a:prstGeom prst="rect">
            <a:avLst/>
          </a:prstGeom>
        </p:spPr>
        <p:txBody>
          <a:bodyPr r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ericsson.com/related-</a:t>
            </a:r>
            <a:r>
              <a:rPr lang="en-US" dirty="0" err="1"/>
              <a:t>url</a:t>
            </a:r>
            <a:endParaRPr lang="en-US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8979B00C-7C1F-4F17-8D52-31D787A1234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06895" y="2854112"/>
            <a:ext cx="1163145" cy="1163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16851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logo end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AEBC62E-40C0-43CF-98DC-55F7A1D1FD31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9" name="SubTitle_TM">
            <a:extLst>
              <a:ext uri="{FF2B5EF4-FFF2-40B4-BE49-F238E27FC236}">
                <a16:creationId xmlns:a16="http://schemas.microsoft.com/office/drawing/2014/main" id="{B200748E-0B61-48E1-8B47-504C30250995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3071813" y="4153259"/>
            <a:ext cx="6048375" cy="347472"/>
          </a:xfrm>
          <a:prstGeom prst="rect">
            <a:avLst/>
          </a:prstGeom>
        </p:spPr>
        <p:txBody>
          <a:bodyPr r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ericsson.com/related-</a:t>
            </a:r>
            <a:r>
              <a:rPr lang="en-US" dirty="0" err="1"/>
              <a:t>url</a:t>
            </a:r>
            <a:endParaRPr lang="en-US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ACE90D21-D589-4F0A-88B0-94229A40F01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08509" y="2842270"/>
            <a:ext cx="1174987" cy="1174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36104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mbedded charac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9AF35DD-3E5E-42CB-AFA5-5E09E14F72A4}"/>
              </a:ext>
            </a:extLst>
          </p:cNvPr>
          <p:cNvSpPr txBox="1"/>
          <p:nvPr userDrawn="1"/>
        </p:nvSpPr>
        <p:spPr bwMode="auto">
          <a:xfrm>
            <a:off x="479425" y="142897"/>
            <a:ext cx="11233149" cy="6715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Clr>
                <a:schemeClr val="tx1"/>
              </a:buClr>
              <a:buFont typeface="Ericsson Hilda Light" panose="00000400000000000000" pitchFamily="2" charset="0"/>
              <a:buNone/>
            </a:pPr>
            <a:r>
              <a:rPr lang="en-US" sz="1400" b="1" dirty="0">
                <a:solidFill>
                  <a:schemeClr val="tx1"/>
                </a:solidFill>
              </a:rPr>
              <a:t>This Master Slide is to ensure that all our characters are embedded with the presentation. Should not be used in a presentation.</a:t>
            </a:r>
          </a:p>
          <a:p>
            <a:pPr marL="0" indent="0">
              <a:buClr>
                <a:schemeClr val="tx1"/>
              </a:buClr>
              <a:buFont typeface="Ericsson Hilda Light" panose="00000400000000000000" pitchFamily="2" charset="0"/>
              <a:buNone/>
            </a:pPr>
            <a:endParaRPr lang="en-US" sz="1400" b="1" dirty="0">
              <a:solidFill>
                <a:schemeClr val="tx1"/>
              </a:solidFill>
            </a:endParaRPr>
          </a:p>
          <a:p>
            <a:pPr marL="0" indent="0">
              <a:buClr>
                <a:schemeClr val="tx1"/>
              </a:buClr>
              <a:buFont typeface="Ericsson Hilda Light" panose="00000400000000000000" pitchFamily="2" charset="0"/>
              <a:buNone/>
            </a:pPr>
            <a:r>
              <a:rPr lang="en-US" sz="1400" dirty="0">
                <a:solidFill>
                  <a:schemeClr val="tx1"/>
                </a:solidFill>
              </a:rPr>
              <a:t>!"#$%&amp;'()*+,./0123456789:;&lt;=&gt;?@ABCDEFGHIJKLMNOPQRSTUVWXYZ[\]^_`</a:t>
            </a:r>
            <a:r>
              <a:rPr lang="en-US" sz="1400" dirty="0" err="1">
                <a:solidFill>
                  <a:schemeClr val="tx1"/>
                </a:solidFill>
              </a:rPr>
              <a:t>abcdefghijklmnopqrstuvwxyz</a:t>
            </a:r>
            <a:r>
              <a:rPr lang="en-US" sz="1400" dirty="0">
                <a:solidFill>
                  <a:schemeClr val="tx1"/>
                </a:solidFill>
              </a:rPr>
              <a:t>{|}~¡¢£¤¥¦§¨©ª«¬®¯°±²³´¶·¸¹º»¼½ÀÁÂÃÄÅÆÇÈËÌÍÎÏÐÑÒÓÔÕÖ×ØÙÚÛÜÝÞßàáâãäåæçèéêëìíîïðñòóôõö÷øùúûüýþÿĀāĂăąĆćĊċČčĎďĐđĒĖėĘęĚěĞğĠġĢģĪīĮįİıĶķĹĺĻļĽľŁłŃńŅņŇňŌŐőŒœŔŕŖŗŘřŚśŞşŠšŢţŤťŪūŮůŰűŲųŴŵŶŷŸŹźŻżŽžƒȘșˆˇ˘˙˚˛˜˝</a:t>
            </a:r>
            <a:r>
              <a:rPr lang="en-US" sz="1400" dirty="0" err="1">
                <a:solidFill>
                  <a:schemeClr val="tx1"/>
                </a:solidFill>
              </a:rPr>
              <a:t>ẀẁẃẄẅỲỳ</a:t>
            </a:r>
            <a:r>
              <a:rPr lang="en-US" sz="1400" dirty="0">
                <a:solidFill>
                  <a:schemeClr val="tx1"/>
                </a:solidFill>
              </a:rPr>
              <a:t>‘’‚“”„†‡•…‰‹›⁄€™ĀĀĂĂĄĄĆĆĊĊČČĎĎĐĐĒĒĖĖĘĘĚĚĞĞĠĠĢĢĪĪĮĮİĶĶĹĹĻĻĽĽŃŃŅŅŇŇŌŌŐŐŔŔŖŖŘŘŚŚŞŞŢŢŤŤŪŪŮŮŰŰŲŲŴŴŶŶŹŹŻŻȘș−≤≥</a:t>
            </a:r>
            <a:r>
              <a:rPr lang="en-US" sz="1400" dirty="0" err="1">
                <a:solidFill>
                  <a:schemeClr val="tx1"/>
                </a:solidFill>
              </a:rPr>
              <a:t>ﬁﬂΆΈΉΊΌΎΏΐΑΒΓΕΖΗΘΙΚΛΜΝΞΟΠΡΣΤΥΦΧΨΪΫΆΈΉΊΰ</a:t>
            </a:r>
            <a:r>
              <a:rPr lang="en-US" sz="1400" dirty="0">
                <a:solidFill>
                  <a:schemeClr val="tx1"/>
                </a:solidFill>
              </a:rPr>
              <a:t>αβγδεζηθικλνξορςΣΤΥΦΧΨΩΪΫΌΎΏЁЂЃЄЅІЇЈЉЊЋЌЎЏАБВГДЕЖЗИЙКЛМНОПРСТУФХЦЧШЩЪЫЬЭЮЯАБВГДЕЖЗИЙКЛМНОПРСТУФХЦЧШЩЪЫЬЭЮЯЁЂЃЄЅІЇЈЉЊЋЌЎЏѢѢѲѲѴѴҐҐәǽẀẁẂẃẄẅỲỳ№—–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endParaRPr lang="en-US" sz="1400" dirty="0">
              <a:solidFill>
                <a:schemeClr val="tx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r>
              <a:rPr lang="en-US" sz="1400" b="1" dirty="0">
                <a:solidFill>
                  <a:schemeClr val="tx1"/>
                </a:solidFill>
              </a:rPr>
              <a:t>!"#$%&amp;'()*+,./0123456789:;&lt;=&gt;?@ABCDEFGHIJKLMNOPQRSTUVWXYZ[\]^_`</a:t>
            </a:r>
            <a:r>
              <a:rPr lang="en-US" sz="1400" b="1" dirty="0" err="1">
                <a:solidFill>
                  <a:schemeClr val="tx1"/>
                </a:solidFill>
              </a:rPr>
              <a:t>abcdefghijklmnopqrstuvwxyz</a:t>
            </a:r>
            <a:r>
              <a:rPr lang="en-US" sz="1400" b="1" dirty="0">
                <a:solidFill>
                  <a:schemeClr val="tx1"/>
                </a:solidFill>
              </a:rPr>
              <a:t>{|}~¡¢£¤¥¦§¨©ª«¬®¯°±²³´¶·¸¹º»¼½ÀÁÂÃÄÅÆÇÈËÌÍÎÏÐÑÒÓÔÕÖ×ØÙÚÛÜÝÞßàáâãäåæçèéêëìíîïðñòóôõö÷øùúûüýþÿĀāĂăąĆćĊċČčĎďĐđĒĖėĘęĚěĞğĠġĢģĪīĮįİıĶķĹĺĻļĽľŁłŃńŅņŇňŌŐőŒœŔŕŖŗŘřŚśŞşŠšŢţŤťŪūŮůŰűŲųŴŵŶŷŸŹźŻżŽžƒȘșˆˇ˘˙˚˛˜˝</a:t>
            </a:r>
            <a:r>
              <a:rPr lang="en-US" sz="1400" b="1" dirty="0" err="1">
                <a:solidFill>
                  <a:schemeClr val="tx1"/>
                </a:solidFill>
              </a:rPr>
              <a:t>ẀẁẃẄẅỲỳ</a:t>
            </a:r>
            <a:r>
              <a:rPr lang="en-US" sz="1400" b="1" dirty="0">
                <a:solidFill>
                  <a:schemeClr val="tx1"/>
                </a:solidFill>
              </a:rPr>
              <a:t>‘’‚“”„†‡•…‰‹›⁄€™ĀĀĂĂĄĄĆĆĊĊČČĎĎĐĐĒĒĖĖĘĘĚĚĞĞĠĠĢĢĪĪĮĮİĶĶĹĹĻĻĽĽŃŃŅŅŇŇŌŌŐŐŔŔŖŖŘŘŚŚŞŞŢŢŤŤŪŪŮŮŰŰŲŲŴŴŶŶŹŹŻŻȘș−≤≥</a:t>
            </a:r>
            <a:r>
              <a:rPr lang="en-US" sz="1400" b="1" dirty="0" err="1">
                <a:solidFill>
                  <a:schemeClr val="tx1"/>
                </a:solidFill>
              </a:rPr>
              <a:t>ﬁﬂΆΈΉΊΌΎΏΐΑΒΓΕΖΗΘΙΚΛΜΝΞΟΠΡΣΤΥΦΧΨΪΫΆΈΉΊΰ</a:t>
            </a:r>
            <a:r>
              <a:rPr lang="en-US" sz="1400" b="1" dirty="0">
                <a:solidFill>
                  <a:schemeClr val="tx1"/>
                </a:solidFill>
              </a:rPr>
              <a:t>αβγδεζηθικλνξορςΣΤΥΦΧΨΩΪΫΌΎΏЁЂЃЄЅІЇЈЉЊЋЌЎЏАБВГДЕЖЗИЙКЛМНОПРСТУФХЦЧШЩЪЫЬЭЮЯАБВГДЕЖЗИЙКЛМНОПРСТУФХЦЧШЩЪЫЬЭЮЯЁЂЃЄЅІЇЈЉЊЋЌЎЏѢѢѲѲѴѴҐҐәǽẀẁẂẃẄẅỲỳ№—–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endParaRPr lang="en-US" sz="1400" dirty="0">
              <a:solidFill>
                <a:schemeClr val="tx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r>
              <a:rPr lang="en-US" sz="1400" dirty="0">
                <a:solidFill>
                  <a:schemeClr val="tx1"/>
                </a:solidFill>
                <a:latin typeface="+mj-lt"/>
              </a:rPr>
              <a:t>!"#$%&amp;'()*+,./0123456789:;&lt;=&gt;?@ABCDEFGHIJKLMNOPQRSTUVWXYZ[\]^_`</a:t>
            </a:r>
            <a:r>
              <a:rPr lang="en-US" sz="1400" dirty="0" err="1">
                <a:solidFill>
                  <a:schemeClr val="tx1"/>
                </a:solidFill>
                <a:latin typeface="+mj-lt"/>
              </a:rPr>
              <a:t>abcdefghijklmnopqrstuvwxyz</a:t>
            </a:r>
            <a:r>
              <a:rPr lang="en-US" sz="1400" dirty="0">
                <a:solidFill>
                  <a:schemeClr val="tx1"/>
                </a:solidFill>
                <a:latin typeface="+mj-lt"/>
              </a:rPr>
              <a:t>{|}~¡¢£¤¥¦§¨©ª«¬®¯°±²³´¶·¸¹º»¼½ÀÁÂÃÄÅÆÇÈËÌÍÎÏÐÑÒÓÔÕÖ×ØÙÚÛÜÝÞßàáâãäåæçèéêëìíîïðñòóôõö÷øùúûüýþÿĀāĂăąĆćĊċ</a:t>
            </a:r>
            <a:r>
              <a: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Čč</a:t>
            </a:r>
            <a:r>
              <a:rPr lang="en-US" sz="1400" dirty="0">
                <a:solidFill>
                  <a:schemeClr val="tx1"/>
                </a:solidFill>
                <a:latin typeface="+mj-lt"/>
              </a:rPr>
              <a:t>ĎďĐđĒĖėĘęĚěĞğĠġĢģĪīĮįİıĶķĹĺĻļĽľŁłŃńŅņŇňŌŐőŒœŔŕŖŗŘřŚśŞşŠšŢţŤťŪūŮůŰűŲųŴŵŶŷŸŹźŻżŽžƒȘșˆˇ˘˙˚˛˜˝</a:t>
            </a:r>
            <a:r>
              <a:rPr lang="en-US" sz="1400" dirty="0" err="1">
                <a:solidFill>
                  <a:schemeClr val="tx1"/>
                </a:solidFill>
                <a:latin typeface="+mj-lt"/>
              </a:rPr>
              <a:t>ẀẁẃẄẅỲỳ</a:t>
            </a:r>
            <a:r>
              <a:rPr lang="en-US" sz="1400" dirty="0">
                <a:solidFill>
                  <a:schemeClr val="tx1"/>
                </a:solidFill>
                <a:latin typeface="+mj-lt"/>
              </a:rPr>
              <a:t>‘’‚“”„†‡•…‰‹›⁄€™ĀĀĂĂĄĄĆĆĊĊČČĎĎĐĐĒĒĖĖĘĘĚĚĞĞĠĠĢĢĪĪĮĮİĶĶĹĹĻĻĽĽŃŃŅŅŇŇŌŌŐŐŔŔŖŖŘŘŚŚŞŞŢŢŤŤŪŪŮŮŰŰŲŲŴŴŶŶŹŹŻŻȘș−≤≥</a:t>
            </a:r>
            <a:r>
              <a:rPr lang="en-US" sz="1400" dirty="0" err="1">
                <a:solidFill>
                  <a:schemeClr val="tx1"/>
                </a:solidFill>
                <a:latin typeface="+mj-lt"/>
              </a:rPr>
              <a:t>ﬁﬂΆΈΉΊΌΎΏΐΑΒΓΕΖΗΘΙΚΛΜΝΞΟΠΡΣΤΥΦΧΨΪΫΆΈΉΊΰ</a:t>
            </a:r>
            <a:r>
              <a:rPr lang="en-US" sz="1400" dirty="0">
                <a:solidFill>
                  <a:schemeClr val="tx1"/>
                </a:solidFill>
                <a:latin typeface="+mj-lt"/>
              </a:rPr>
              <a:t>αβγδεζηθικλνξορςΣΤΥΦΧΨΩΪΫΌΎΏЁЂЃЄЅІЇЈЉЊЋЌЎЏАБВГДЕЖЗИЙКЛМНОПРСТУФХЦЧШЩЪЫЬЭЮЯАБВГДЕЖЗИЙКЛМНОПРСТУФХЦЧШЩЪЫЬЭЮЯЁЂЃЄЅІЇЈЉЊЋЌЎЏѢѢѲѲѴѴҐҐәǽẀẁẂẃẄẅỲỳ№—–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endParaRPr lang="en-US" sz="1400" dirty="0">
              <a:solidFill>
                <a:schemeClr val="tx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r>
              <a:rPr lang="en-US" sz="1400" b="1" dirty="0">
                <a:solidFill>
                  <a:schemeClr val="tx1"/>
                </a:solidFill>
                <a:latin typeface="+mj-lt"/>
              </a:rPr>
              <a:t>!"#$%&amp;'()*+,./0123456789:;&lt;=&gt;?@ABCDEFGHIJKLMNOPQRSTUVWXYZ[\]^_`</a:t>
            </a:r>
            <a:r>
              <a:rPr lang="en-US" sz="1400" b="1" dirty="0" err="1">
                <a:solidFill>
                  <a:schemeClr val="tx1"/>
                </a:solidFill>
                <a:latin typeface="+mj-lt"/>
              </a:rPr>
              <a:t>abcdefghijklmnopqrstuvwxyz</a:t>
            </a:r>
            <a:r>
              <a:rPr lang="en-US" sz="1400" b="1" dirty="0">
                <a:solidFill>
                  <a:schemeClr val="tx1"/>
                </a:solidFill>
                <a:latin typeface="+mj-lt"/>
              </a:rPr>
              <a:t>{|}~¡¢£¤¥¦§¨©ª«¬®¯°±²³´¶·¸¹º»¼½ÀÁÂÃÄÅÆÇÈËÌÍÎÏÐÑÒÓÔÕÖ×ØÙÚÛÜÝÞßàáâãäåæçèéêëìíîïðñòóôõö÷øùúûüýþÿĀāĂăąĆćĊċ</a:t>
            </a:r>
            <a:r>
              <a:rPr lang="en-US" sz="14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Čč</a:t>
            </a:r>
            <a:r>
              <a:rPr lang="en-US" sz="1400" b="1" dirty="0">
                <a:solidFill>
                  <a:schemeClr val="tx1"/>
                </a:solidFill>
                <a:latin typeface="+mj-lt"/>
              </a:rPr>
              <a:t>ĎďĐđĒĖėĘęĚěĞğĠġĢģĪīĮįİıĶķĹĺĻļĽľŁłŃńŅņŇňŌŐőŒœŔŕŖŗŘřŚśŞşŠšŢţŤťŪūŮůŰűŲųŴŵŶŷŸŹźŻżŽžƒȘșˆˇ˘˙˚˛˜˝</a:t>
            </a:r>
            <a:r>
              <a:rPr lang="en-US" sz="1400" b="1" dirty="0" err="1">
                <a:solidFill>
                  <a:schemeClr val="tx1"/>
                </a:solidFill>
                <a:latin typeface="+mj-lt"/>
              </a:rPr>
              <a:t>ẀẁẃẄẅỲỳ</a:t>
            </a:r>
            <a:r>
              <a:rPr lang="en-US" sz="1400" b="1" dirty="0">
                <a:solidFill>
                  <a:schemeClr val="tx1"/>
                </a:solidFill>
                <a:latin typeface="+mj-lt"/>
              </a:rPr>
              <a:t>‘’‚“”„†‡•…‰‹›⁄€™ĀĀĂĂĄĄĆĆĊĊČČĎĎĐĐĒĒĖĖĘĘĚĚĞĞĠĠĢĢĪĪĮĮİĶĶĹĹĻĻĽĽŃŃŅŅŇŇŌŌŐŐŔŔŖŖŘŘŚŚŞŞŢŢŤŤŪŪŮŮŰŰŲŲŴŴŶŶŹŹŻŻȘș−≤≥</a:t>
            </a:r>
            <a:r>
              <a:rPr lang="en-US" sz="1400" b="1" dirty="0" err="1">
                <a:solidFill>
                  <a:schemeClr val="tx1"/>
                </a:solidFill>
                <a:latin typeface="+mj-lt"/>
              </a:rPr>
              <a:t>ﬁﬂΆΈΉΊΌΎΏΐΑΒΓΕΖΗΘΙΚΛΜΝΞΟΠΡΣΤΥΦΧΨΪΫΆΈΉΊΰ</a:t>
            </a:r>
            <a:r>
              <a:rPr lang="en-US" sz="1400" b="1" dirty="0">
                <a:solidFill>
                  <a:schemeClr val="tx1"/>
                </a:solidFill>
                <a:latin typeface="+mj-lt"/>
              </a:rPr>
              <a:t>αβγδεζηθικλνξορςΣΤΥΦΧΨΩΪΫΌΎΏЁЂЃЄЅІЇЈЉЊЋЌЎЏАБВГДЕЖЗИЙКЛМНОПРСТУФХЦЧШЩЪЫЬЭЮЯАБВГДЕЖЗИЙКЛМНОПРСТУФХЦЧШЩЪЫЬЭЮЯЁЂЃЄЅІЇЈЉЊЋЌЎЏѢѢѲѲѴѴҐҐәǽẀẁẂẃẄẅỲỳ№—–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endParaRPr lang="en-US" sz="1400" b="1" dirty="0">
              <a:solidFill>
                <a:schemeClr val="tx1"/>
              </a:solidFill>
              <a:latin typeface="Ericsson Technical Icons" panose="00000500000000000000" pitchFamily="2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r>
              <a:rPr lang="en-US" sz="1400" b="1" dirty="0">
                <a:solidFill>
                  <a:schemeClr val="tx1"/>
                </a:solidFill>
                <a:latin typeface="Ericsson Technical Icons" panose="00000500000000000000" pitchFamily="2" charset="0"/>
              </a:rPr>
              <a:t>B C D F G H I L M O P R S W X b c d f g h I l m o p r s w x</a:t>
            </a:r>
            <a:endParaRPr lang="en-US" sz="1400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10470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note Cover Page w. Brigh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68127A-B068-4F16-BC03-AF06DDDB17A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                                                                         Click icon to add a bright image</a:t>
            </a:r>
          </a:p>
        </p:txBody>
      </p:sp>
      <p:sp>
        <p:nvSpPr>
          <p:cNvPr id="9" name="Title_TM">
            <a:extLst>
              <a:ext uri="{FF2B5EF4-FFF2-40B4-BE49-F238E27FC236}">
                <a16:creationId xmlns:a16="http://schemas.microsoft.com/office/drawing/2014/main" id="{696C7C8F-5086-466A-8108-2FE0A8663D59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2288721"/>
          </a:xfrm>
          <a:noFill/>
          <a:ln w="9525">
            <a:noFill/>
            <a:miter lim="800000"/>
            <a:headEnd/>
            <a:tailEnd/>
          </a:ln>
        </p:spPr>
        <p:txBody>
          <a:bodyPr anchor="t"/>
          <a:lstStyle>
            <a:lvl1pPr>
              <a:defRPr lang="en-US" sz="6000" b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Keynote cover page, </a:t>
            </a:r>
            <a:br>
              <a:rPr lang="en-US" dirty="0"/>
            </a:br>
            <a:r>
              <a:rPr lang="en-US" dirty="0"/>
              <a:t>Ericsson Hilda Light 60pt, </a:t>
            </a:r>
            <a:br>
              <a:rPr lang="en-US" dirty="0"/>
            </a:br>
            <a:r>
              <a:rPr lang="en-US" dirty="0"/>
              <a:t>Ericsson Black, </a:t>
            </a:r>
            <a:br>
              <a:rPr lang="en-US" dirty="0"/>
            </a:br>
            <a:r>
              <a:rPr lang="en-US" dirty="0"/>
              <a:t>max 4-lines</a:t>
            </a:r>
          </a:p>
        </p:txBody>
      </p:sp>
      <p:sp>
        <p:nvSpPr>
          <p:cNvPr id="10" name="SubTitle_TM">
            <a:extLst>
              <a:ext uri="{FF2B5EF4-FFF2-40B4-BE49-F238E27FC236}">
                <a16:creationId xmlns:a16="http://schemas.microsoft.com/office/drawing/2014/main" id="{ED5DEA0B-CF0D-4EE6-B6A8-90BAF3DE8AF1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4" y="4149725"/>
            <a:ext cx="5472113" cy="2087563"/>
          </a:xfrm>
          <a:prstGeom prst="rect">
            <a:avLst/>
          </a:prstGeom>
        </p:spPr>
        <p:txBody>
          <a:bodyPr rIns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Speaker,</a:t>
            </a:r>
            <a:br>
              <a:rPr lang="en-US" dirty="0"/>
            </a:br>
            <a:r>
              <a:rPr lang="en-US" dirty="0"/>
              <a:t>Ericsson Black, Ericsson Hilda 20pt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0F7625D-2507-407E-B5D2-5964ED88BA9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90452" y="476250"/>
            <a:ext cx="256032" cy="256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055427"/>
      </p:ext>
    </p:extLst>
  </p:cSld>
  <p:clrMapOvr>
    <a:masterClrMapping/>
  </p:clrMapOvr>
  <p:hf sldNum="0"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note Cover Page w. Dark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68127A-B068-4F16-BC03-AF06DDDB17A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                                                                      Click icon to add a dark image</a:t>
            </a:r>
          </a:p>
        </p:txBody>
      </p:sp>
      <p:sp>
        <p:nvSpPr>
          <p:cNvPr id="9" name="Title_TM">
            <a:extLst>
              <a:ext uri="{FF2B5EF4-FFF2-40B4-BE49-F238E27FC236}">
                <a16:creationId xmlns:a16="http://schemas.microsoft.com/office/drawing/2014/main" id="{696C7C8F-5086-466A-8108-2FE0A8663D59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2288721"/>
          </a:xfrm>
          <a:noFill/>
          <a:ln w="9525">
            <a:noFill/>
            <a:miter lim="800000"/>
            <a:headEnd/>
            <a:tailEnd/>
          </a:ln>
        </p:spPr>
        <p:txBody>
          <a:bodyPr anchor="t"/>
          <a:lstStyle>
            <a:lvl1pPr>
              <a:defRPr lang="en-US" sz="60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Keynote cover cage, </a:t>
            </a:r>
            <a:br>
              <a:rPr lang="en-US" dirty="0"/>
            </a:br>
            <a:r>
              <a:rPr lang="en-US" dirty="0"/>
              <a:t>Ericsson Hilda Light 60pt, </a:t>
            </a:r>
            <a:br>
              <a:rPr lang="en-US" dirty="0"/>
            </a:br>
            <a:r>
              <a:rPr lang="en-US" dirty="0"/>
              <a:t>Ericsson White, </a:t>
            </a:r>
            <a:br>
              <a:rPr lang="en-US" dirty="0"/>
            </a:br>
            <a:r>
              <a:rPr lang="en-US" dirty="0"/>
              <a:t>max 4-lines</a:t>
            </a:r>
          </a:p>
        </p:txBody>
      </p:sp>
      <p:sp>
        <p:nvSpPr>
          <p:cNvPr id="10" name="SubTitle_TM">
            <a:extLst>
              <a:ext uri="{FF2B5EF4-FFF2-40B4-BE49-F238E27FC236}">
                <a16:creationId xmlns:a16="http://schemas.microsoft.com/office/drawing/2014/main" id="{ED5DEA0B-CF0D-4EE6-B6A8-90BAF3DE8AF1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4" y="4149725"/>
            <a:ext cx="5472113" cy="2087563"/>
          </a:xfrm>
          <a:prstGeom prst="rect">
            <a:avLst/>
          </a:prstGeom>
        </p:spPr>
        <p:txBody>
          <a:bodyPr rIns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Speaker,</a:t>
            </a:r>
            <a:br>
              <a:rPr lang="en-US" dirty="0"/>
            </a:br>
            <a:r>
              <a:rPr lang="en-US" dirty="0"/>
              <a:t>Ericsson Black, Ericsson Hilda 20pt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7753C092-06FE-4B22-BAB1-EBEB69074D0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663325"/>
      </p:ext>
    </p:extLst>
  </p:cSld>
  <p:clrMapOvr>
    <a:masterClrMapping/>
  </p:clrMapOvr>
  <p:hf sldNum="0"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ement P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 dirty="0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11" name="Title_TM">
            <a:extLst>
              <a:ext uri="{FF2B5EF4-FFF2-40B4-BE49-F238E27FC236}">
                <a16:creationId xmlns:a16="http://schemas.microsoft.com/office/drawing/2014/main" id="{48FE7FF9-3930-4C4A-8BC6-EB9A286812D4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4" y="476250"/>
            <a:ext cx="8353425" cy="3457575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60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Chapter/section divider or Statement/fact/quote, </a:t>
            </a:r>
            <a:br>
              <a:rPr lang="en-US" dirty="0"/>
            </a:br>
            <a:r>
              <a:rPr lang="en-US" dirty="0"/>
              <a:t>Ericsson Hilda Light 60pt, </a:t>
            </a:r>
            <a:br>
              <a:rPr lang="en-US" dirty="0"/>
            </a:br>
            <a:r>
              <a:rPr lang="en-US" dirty="0"/>
              <a:t>Ericsson White, </a:t>
            </a:r>
            <a:br>
              <a:rPr lang="en-US" dirty="0"/>
            </a:br>
            <a:r>
              <a:rPr lang="en-US" dirty="0"/>
              <a:t>max 5-lines</a:t>
            </a:r>
          </a:p>
        </p:txBody>
      </p:sp>
      <p:sp>
        <p:nvSpPr>
          <p:cNvPr id="12" name="SubTitle_TM">
            <a:extLst>
              <a:ext uri="{FF2B5EF4-FFF2-40B4-BE49-F238E27FC236}">
                <a16:creationId xmlns:a16="http://schemas.microsoft.com/office/drawing/2014/main" id="{A60848B0-180A-4C02-A8B3-E172AF538B61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5" y="4149725"/>
            <a:ext cx="5472113" cy="2087563"/>
          </a:xfrm>
          <a:prstGeom prst="rect">
            <a:avLst/>
          </a:prstGeom>
        </p:spPr>
        <p:txBody>
          <a:bodyPr r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Statement/quote source, </a:t>
            </a:r>
          </a:p>
          <a:p>
            <a:r>
              <a:rPr lang="en-US" dirty="0"/>
              <a:t>Ericsson White, Ericsson Hilda 20pt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5035D0DD-E99D-4FBA-B8C0-65E91EC0492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219646"/>
      </p:ext>
    </p:extLst>
  </p:cSld>
  <p:clrMapOvr>
    <a:masterClrMapping/>
  </p:clrMapOvr>
  <p:hf sldNum="0"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ement P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72000" rIns="72000"/>
          <a:lstStyle>
            <a:lvl1pPr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1pPr>
            <a:lvl2pPr marL="742950" indent="-28575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2pPr>
            <a:lvl3pPr marL="11430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3pPr>
            <a:lvl4pPr marL="16002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4pPr>
            <a:lvl5pPr marL="20574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9pPr>
          </a:lstStyle>
          <a:p>
            <a:pPr eaLnBrk="1" hangingPunct="1">
              <a:defRPr/>
            </a:pPr>
            <a:endParaRPr lang="en-US" altLang="en-US" dirty="0">
              <a:latin typeface="Ericsson Hilda Light" panose="00000400000000000000" pitchFamily="2" charset="0"/>
            </a:endParaRPr>
          </a:p>
        </p:txBody>
      </p:sp>
      <p:sp>
        <p:nvSpPr>
          <p:cNvPr id="10" name="Title_TM">
            <a:extLst>
              <a:ext uri="{FF2B5EF4-FFF2-40B4-BE49-F238E27FC236}">
                <a16:creationId xmlns:a16="http://schemas.microsoft.com/office/drawing/2014/main" id="{4F3FE80A-6B53-492B-8FC1-A575806A0D00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3457575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60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Chapter/section divider or Statement/fact/quote, </a:t>
            </a:r>
            <a:br>
              <a:rPr lang="en-US" dirty="0"/>
            </a:br>
            <a:r>
              <a:rPr lang="en-US" dirty="0"/>
              <a:t>Ericsson Hilda Light 60pt, </a:t>
            </a:r>
            <a:br>
              <a:rPr lang="en-US" dirty="0"/>
            </a:br>
            <a:r>
              <a:rPr lang="en-US" dirty="0"/>
              <a:t>Ericsson White, </a:t>
            </a:r>
            <a:br>
              <a:rPr lang="en-US" dirty="0"/>
            </a:br>
            <a:r>
              <a:rPr lang="en-US" dirty="0"/>
              <a:t>max 5-lines</a:t>
            </a:r>
          </a:p>
        </p:txBody>
      </p:sp>
      <p:sp>
        <p:nvSpPr>
          <p:cNvPr id="11" name="SubTitle_TM">
            <a:extLst>
              <a:ext uri="{FF2B5EF4-FFF2-40B4-BE49-F238E27FC236}">
                <a16:creationId xmlns:a16="http://schemas.microsoft.com/office/drawing/2014/main" id="{3AECA499-20B0-4F79-85A2-1C9D1BFBB0C0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4" y="4149725"/>
            <a:ext cx="5472113" cy="2087563"/>
          </a:xfrm>
          <a:prstGeom prst="rect">
            <a:avLst/>
          </a:prstGeom>
        </p:spPr>
        <p:txBody>
          <a:bodyPr r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Statement/quote source, </a:t>
            </a:r>
          </a:p>
          <a:p>
            <a:r>
              <a:rPr lang="en-US" dirty="0"/>
              <a:t>Ericsson White, Ericsson Hilda 20pt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BB77A080-9B1F-4D75-A79E-8C7540FBB16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06540"/>
      </p:ext>
    </p:extLst>
  </p:cSld>
  <p:clrMapOvr>
    <a:masterClrMapping/>
  </p:clrMapOvr>
  <p:hf sldNum="0"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ement Pag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 dirty="0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10" name="Title_TM">
            <a:extLst>
              <a:ext uri="{FF2B5EF4-FFF2-40B4-BE49-F238E27FC236}">
                <a16:creationId xmlns:a16="http://schemas.microsoft.com/office/drawing/2014/main" id="{6AB007D5-DA18-4842-9C2D-8C72512602C0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3457575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60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Chapter/section divider or Statement/fact/quote, </a:t>
            </a:r>
            <a:br>
              <a:rPr lang="en-US" dirty="0"/>
            </a:br>
            <a:r>
              <a:rPr lang="en-US" dirty="0"/>
              <a:t>Ericsson Hilda Light 60pt, </a:t>
            </a:r>
            <a:br>
              <a:rPr lang="en-US" dirty="0"/>
            </a:br>
            <a:r>
              <a:rPr lang="en-US" dirty="0"/>
              <a:t>Ericsson White, </a:t>
            </a:r>
            <a:br>
              <a:rPr lang="en-US" dirty="0"/>
            </a:br>
            <a:r>
              <a:rPr lang="en-US" dirty="0"/>
              <a:t>max 5-lines</a:t>
            </a:r>
          </a:p>
        </p:txBody>
      </p:sp>
      <p:sp>
        <p:nvSpPr>
          <p:cNvPr id="11" name="SubTitle_TM">
            <a:extLst>
              <a:ext uri="{FF2B5EF4-FFF2-40B4-BE49-F238E27FC236}">
                <a16:creationId xmlns:a16="http://schemas.microsoft.com/office/drawing/2014/main" id="{0D3699C9-F9CA-4781-89C3-F0A901D1F1AF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4" y="4149725"/>
            <a:ext cx="5472113" cy="2087563"/>
          </a:xfrm>
          <a:prstGeom prst="rect">
            <a:avLst/>
          </a:prstGeom>
        </p:spPr>
        <p:txBody>
          <a:bodyPr r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Statement/quote source, </a:t>
            </a:r>
          </a:p>
          <a:p>
            <a:r>
              <a:rPr lang="en-US" dirty="0"/>
              <a:t>Ericsson White, Ericsson Hilda 20pt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01042C2C-5CDA-4F99-B59E-8CE43FEF21B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366910"/>
      </p:ext>
    </p:extLst>
  </p:cSld>
  <p:clrMapOvr>
    <a:masterClrMapping/>
  </p:clrMapOvr>
  <p:hf sldNum="0" hdr="0" ft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Content_SM"/>
          <p:cNvSpPr>
            <a:spLocks noGrp="1" noChangeArrowheads="1"/>
          </p:cNvSpPr>
          <p:nvPr>
            <p:ph type="body" idx="1"/>
          </p:nvPr>
        </p:nvSpPr>
        <p:spPr bwMode="auto">
          <a:xfrm>
            <a:off x="479425" y="1844675"/>
            <a:ext cx="11233150" cy="439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Fifths level</a:t>
            </a:r>
          </a:p>
        </p:txBody>
      </p:sp>
      <p:sp>
        <p:nvSpPr>
          <p:cNvPr id="21506" name="Title_SM"/>
          <p:cNvSpPr>
            <a:spLocks noGrp="1" noChangeArrowheads="1"/>
          </p:cNvSpPr>
          <p:nvPr>
            <p:ph type="title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sp>
        <p:nvSpPr>
          <p:cNvPr id="2" name="txtfooterCopy">
            <a:extLst>
              <a:ext uri="{FF2B5EF4-FFF2-40B4-BE49-F238E27FC236}">
                <a16:creationId xmlns:a16="http://schemas.microsoft.com/office/drawing/2014/main" id="{B5D66844-3D70-468C-AC9F-76DF3D537153}"/>
              </a:ext>
            </a:extLst>
          </p:cNvPr>
          <p:cNvSpPr txBox="1"/>
          <p:nvPr userDrawn="1"/>
        </p:nvSpPr>
        <p:spPr>
          <a:xfrm>
            <a:off x="527050" y="6524625"/>
            <a:ext cx="9865783" cy="215900"/>
          </a:xfrm>
          <a:prstGeom prst="rect">
            <a:avLst/>
          </a:prstGeom>
          <a:noFill/>
        </p:spPr>
        <p:txBody>
          <a:bodyPr vert="horz" wrap="none" lIns="0" tIns="0" rIns="0" bIns="0" rtlCol="0">
            <a:noAutofit/>
          </a:bodyPr>
          <a:lstStyle/>
          <a:p>
            <a:pPr algn="l"/>
            <a:r>
              <a:rPr lang="en-US" sz="800" b="0" i="0" u="none" dirty="0">
                <a:solidFill>
                  <a:schemeClr val="bg1"/>
                </a:solidFill>
                <a:latin typeface="+mn-lt"/>
              </a:rPr>
              <a:t>Ericsson Internal  |  2018-02-21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DE25556D-527C-4037-A1EA-D4D374B5DCA7}"/>
              </a:ext>
            </a:extLst>
          </p:cNvPr>
          <p:cNvPicPr>
            <a:picLocks noChangeAspect="1"/>
          </p:cNvPicPr>
          <p:nvPr userDrawn="1"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8"/>
              </a:ext>
            </a:extLst>
          </a:blip>
          <a:stretch>
            <a:fillRect/>
          </a:stretch>
        </p:blipFill>
        <p:spPr>
          <a:xfrm>
            <a:off x="11490452" y="476250"/>
            <a:ext cx="256032" cy="256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064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95" r:id="rId2"/>
    <p:sldLayoutId id="2147483693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91" r:id="rId15"/>
    <p:sldLayoutId id="2147483673" r:id="rId16"/>
    <p:sldLayoutId id="2147483697" r:id="rId17"/>
    <p:sldLayoutId id="2147483698" r:id="rId18"/>
    <p:sldLayoutId id="2147483699" r:id="rId19"/>
    <p:sldLayoutId id="2147483700" r:id="rId20"/>
    <p:sldLayoutId id="2147483701" r:id="rId21"/>
    <p:sldLayoutId id="2147483702" r:id="rId22"/>
    <p:sldLayoutId id="2147483703" r:id="rId23"/>
    <p:sldLayoutId id="2147483674" r:id="rId24"/>
    <p:sldLayoutId id="2147483694" r:id="rId25"/>
    <p:sldLayoutId id="2147483682" r:id="rId26"/>
    <p:sldLayoutId id="2147483683" r:id="rId27"/>
    <p:sldLayoutId id="2147483684" r:id="rId28"/>
    <p:sldLayoutId id="2147483685" r:id="rId29"/>
    <p:sldLayoutId id="2147483675" r:id="rId30"/>
    <p:sldLayoutId id="2147483676" r:id="rId31"/>
    <p:sldLayoutId id="2147483686" r:id="rId32"/>
    <p:sldLayoutId id="2147483687" r:id="rId33"/>
    <p:sldLayoutId id="2147483688" r:id="rId34"/>
    <p:sldLayoutId id="2147483689" r:id="rId35"/>
    <p:sldLayoutId id="2147483696" r:id="rId36"/>
    <p:sldLayoutId id="2147483677" r:id="rId37"/>
    <p:sldLayoutId id="2147483678" r:id="rId38"/>
    <p:sldLayoutId id="2147483679" r:id="rId39"/>
    <p:sldLayoutId id="2147483680" r:id="rId40"/>
    <p:sldLayoutId id="2147483690" r:id="rId41"/>
    <p:sldLayoutId id="2147483681" r:id="rId42"/>
    <p:sldLayoutId id="2147483692" r:id="rId43"/>
    <p:sldLayoutId id="2147483704" r:id="rId44"/>
    <p:sldLayoutId id="2147483705" r:id="rId45"/>
  </p:sldLayoutIdLst>
  <p:hf sldNum="0" hdr="0" ftr="0" dt="0"/>
  <p:txStyles>
    <p:titleStyle>
      <a:lvl1pPr algn="l" rtl="0" eaLnBrk="1" fontAlgn="base" hangingPunct="1">
        <a:lnSpc>
          <a:spcPct val="85000"/>
        </a:lnSpc>
        <a:spcBef>
          <a:spcPts val="300"/>
        </a:spcBef>
        <a:spcAft>
          <a:spcPct val="0"/>
        </a:spcAft>
        <a:defRPr sz="4000" kern="1400" spc="-16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ricsson Hilda" pitchFamily="2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ricsson Hilda" pitchFamily="2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ricsson Hilda" pitchFamily="2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ricsson Hilda" pitchFamily="2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Hilda" pitchFamily="2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Hilda" pitchFamily="2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Hilda" pitchFamily="2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Hilda" pitchFamily="2" charset="0"/>
        </a:defRPr>
      </a:lvl9pPr>
    </p:titleStyle>
    <p:bodyStyle>
      <a:lvl1pPr marL="342900" indent="-342900" algn="l" rtl="0" eaLnBrk="1" fontAlgn="base" hangingPunct="1">
        <a:spcBef>
          <a:spcPts val="300"/>
        </a:spcBef>
        <a:spcAft>
          <a:spcPct val="0"/>
        </a:spcAft>
        <a:buClr>
          <a:schemeClr val="tx1"/>
        </a:buClr>
        <a:buFont typeface="Ericsson Hilda Light" panose="00000400000000000000" pitchFamily="2" charset="0"/>
        <a:buChar char="—"/>
        <a:defRPr sz="2000" kern="1000" spc="-30">
          <a:solidFill>
            <a:schemeClr val="tx1"/>
          </a:solidFill>
          <a:latin typeface="+mn-lt"/>
          <a:ea typeface="+mn-ea"/>
          <a:cs typeface="+mn-cs"/>
        </a:defRPr>
      </a:lvl1pPr>
      <a:lvl2pPr marL="712788" indent="-342900" algn="l" rtl="0" eaLnBrk="1" fontAlgn="base" hangingPunct="1">
        <a:spcBef>
          <a:spcPts val="300"/>
        </a:spcBef>
        <a:spcAft>
          <a:spcPct val="0"/>
        </a:spcAft>
        <a:buClr>
          <a:schemeClr val="tx1"/>
        </a:buClr>
        <a:buFont typeface="Ericsson Hilda Light" panose="00000400000000000000" pitchFamily="2" charset="0"/>
        <a:buChar char="—"/>
        <a:defRPr sz="2000" kern="1000" spc="-30">
          <a:solidFill>
            <a:schemeClr val="tx1"/>
          </a:solidFill>
          <a:latin typeface="+mn-lt"/>
        </a:defRPr>
      </a:lvl2pPr>
      <a:lvl3pPr marL="1079500" indent="-342900" algn="l" rtl="0" eaLnBrk="1" fontAlgn="base" hangingPunct="1">
        <a:spcBef>
          <a:spcPts val="300"/>
        </a:spcBef>
        <a:spcAft>
          <a:spcPct val="0"/>
        </a:spcAft>
        <a:buClr>
          <a:schemeClr val="tx1"/>
        </a:buClr>
        <a:buFont typeface="Ericsson Hilda Light" panose="00000400000000000000" pitchFamily="2" charset="0"/>
        <a:buChar char="—"/>
        <a:defRPr sz="2000" kern="1000" spc="-30">
          <a:solidFill>
            <a:schemeClr val="tx1"/>
          </a:solidFill>
          <a:latin typeface="+mn-lt"/>
        </a:defRPr>
      </a:lvl3pPr>
      <a:lvl4pPr marL="1435100" indent="-342900" algn="l" rtl="0" eaLnBrk="1" fontAlgn="base" hangingPunct="1">
        <a:spcBef>
          <a:spcPts val="300"/>
        </a:spcBef>
        <a:spcAft>
          <a:spcPct val="0"/>
        </a:spcAft>
        <a:buClr>
          <a:schemeClr val="tx1"/>
        </a:buClr>
        <a:buFont typeface="Ericsson Hilda Light" panose="00000400000000000000" pitchFamily="2" charset="0"/>
        <a:buChar char="—"/>
        <a:defRPr sz="2000" kern="1000" spc="-30">
          <a:solidFill>
            <a:schemeClr val="tx1"/>
          </a:solidFill>
          <a:latin typeface="+mn-lt"/>
        </a:defRPr>
      </a:lvl4pPr>
      <a:lvl5pPr marL="1770063" indent="-342900" algn="l" rtl="0" eaLnBrk="1" fontAlgn="base" hangingPunct="1">
        <a:spcBef>
          <a:spcPts val="300"/>
        </a:spcBef>
        <a:spcAft>
          <a:spcPct val="0"/>
        </a:spcAft>
        <a:buClr>
          <a:schemeClr val="tx1"/>
        </a:buClr>
        <a:buFont typeface="Ericsson Hilda Light" panose="00000400000000000000" pitchFamily="2" charset="0"/>
        <a:buChar char="—"/>
        <a:defRPr sz="2000" kern="1000" spc="-30">
          <a:solidFill>
            <a:schemeClr val="tx1"/>
          </a:solidFill>
          <a:latin typeface="+mn-lt"/>
        </a:defRPr>
      </a:lvl5pPr>
      <a:lvl6pPr marL="20716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Hilda" pitchFamily="2" charset="0"/>
        <a:buChar char="›"/>
        <a:defRPr sz="2000">
          <a:solidFill>
            <a:schemeClr val="tx1"/>
          </a:solidFill>
          <a:latin typeface="+mn-lt"/>
        </a:defRPr>
      </a:lvl6pPr>
      <a:lvl7pPr marL="25288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Hilda" pitchFamily="2" charset="0"/>
        <a:buChar char="›"/>
        <a:defRPr sz="2000">
          <a:solidFill>
            <a:schemeClr val="tx1"/>
          </a:solidFill>
          <a:latin typeface="+mn-lt"/>
        </a:defRPr>
      </a:lvl7pPr>
      <a:lvl8pPr marL="29860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Hilda" pitchFamily="2" charset="0"/>
        <a:buChar char="›"/>
        <a:defRPr sz="2000">
          <a:solidFill>
            <a:schemeClr val="tx1"/>
          </a:solidFill>
          <a:latin typeface="+mn-lt"/>
        </a:defRPr>
      </a:lvl8pPr>
      <a:lvl9pPr marL="34432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Hilda" pitchFamily="2" charset="0"/>
        <a:buChar char="›"/>
        <a:defRPr sz="2000"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00">
          <p15:clr>
            <a:srgbClr val="A4A3A4"/>
          </p15:clr>
        </p15:guide>
        <p15:guide id="2" pos="302">
          <p15:clr>
            <a:srgbClr val="A4A3A4"/>
          </p15:clr>
        </p15:guide>
        <p15:guide id="3" pos="1935">
          <p15:clr>
            <a:srgbClr val="A4A3A4"/>
          </p15:clr>
        </p15:guide>
        <p15:guide id="4" orient="horz" pos="981">
          <p15:clr>
            <a:srgbClr val="A4A3A4"/>
          </p15:clr>
        </p15:guide>
        <p15:guide id="6" pos="2116">
          <p15:clr>
            <a:srgbClr val="A4A3A4"/>
          </p15:clr>
        </p15:guide>
        <p15:guide id="7" pos="3931">
          <p15:clr>
            <a:srgbClr val="A4A3A4"/>
          </p15:clr>
        </p15:guide>
        <p15:guide id="9" pos="3749">
          <p15:clr>
            <a:srgbClr val="A4A3A4"/>
          </p15:clr>
        </p15:guide>
        <p15:guide id="10" pos="5564">
          <p15:clr>
            <a:srgbClr val="A4A3A4"/>
          </p15:clr>
        </p15:guide>
        <p15:guide id="12" pos="5745">
          <p15:clr>
            <a:srgbClr val="A4A3A4"/>
          </p15:clr>
        </p15:guide>
        <p15:guide id="13" pos="7378">
          <p15:clr>
            <a:srgbClr val="A4A3A4"/>
          </p15:clr>
        </p15:guide>
        <p15:guide id="16" orient="horz" pos="2478">
          <p15:clr>
            <a:srgbClr val="A4A3A4"/>
          </p15:clr>
        </p15:guide>
        <p15:guide id="17" orient="horz" pos="2614">
          <p15:clr>
            <a:srgbClr val="A4A3A4"/>
          </p15:clr>
        </p15:guide>
        <p15:guide id="18" orient="horz" pos="3929">
          <p15:clr>
            <a:srgbClr val="A4A3A4"/>
          </p15:clr>
        </p15:guide>
        <p15:guide id="19" orient="horz" pos="4110">
          <p15:clr>
            <a:srgbClr val="A4A3A4"/>
          </p15:clr>
        </p15:guide>
        <p15:guide id="20" orient="horz" pos="1162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1.xml"/><Relationship Id="rId3" Type="http://schemas.openxmlformats.org/officeDocument/2006/relationships/image" Target="../media/image7.png"/><Relationship Id="rId7" Type="http://schemas.openxmlformats.org/officeDocument/2006/relationships/hyperlink" Target="http://westworld.wikia.com/wiki/Voice_Command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8.jpg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13.png"/><Relationship Id="rId5" Type="http://schemas.openxmlformats.org/officeDocument/2006/relationships/image" Target="../media/image12.jpg"/><Relationship Id="rId10" Type="http://schemas.openxmlformats.org/officeDocument/2006/relationships/image" Target="../media/image6.jpg"/><Relationship Id="rId4" Type="http://schemas.openxmlformats.org/officeDocument/2006/relationships/image" Target="../media/image11.png"/><Relationship Id="rId9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13.png"/><Relationship Id="rId5" Type="http://schemas.openxmlformats.org/officeDocument/2006/relationships/image" Target="../media/image12.jpg"/><Relationship Id="rId10" Type="http://schemas.openxmlformats.org/officeDocument/2006/relationships/image" Target="../media/image6.jpg"/><Relationship Id="rId4" Type="http://schemas.openxmlformats.org/officeDocument/2006/relationships/image" Target="../media/image11.png"/><Relationship Id="rId9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etransfer.com/downloads/acdd287ea25a911e31044c44d853ba0520180713040126/04e70bd4ee0db663630b237e729010d620180713040126/f04013" TargetMode="Externa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tech.ifeng.com/a/20180614/45025991_0.shtml" TargetMode="External"/><Relationship Id="rId7" Type="http://schemas.openxmlformats.org/officeDocument/2006/relationships/image" Target="../media/image15.png"/><Relationship Id="rId2" Type="http://schemas.openxmlformats.org/officeDocument/2006/relationships/hyperlink" Target="http://westworld.wikia.com/wiki/Voice_Command" TargetMode="External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17.jpg"/><Relationship Id="rId5" Type="http://schemas.openxmlformats.org/officeDocument/2006/relationships/image" Target="../media/image8.jp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B1DC945-4710-4796-AC34-0832F26E36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9424" y="4149725"/>
            <a:ext cx="7750176" cy="2087563"/>
          </a:xfrm>
        </p:spPr>
        <p:txBody>
          <a:bodyPr/>
          <a:lstStyle/>
          <a:p>
            <a:r>
              <a:rPr lang="zh-CN" altLang="en-US" sz="2400" dirty="0">
                <a:solidFill>
                  <a:schemeClr val="accent3"/>
                </a:solidFill>
              </a:rPr>
              <a:t>                        </a:t>
            </a:r>
            <a:endParaRPr lang="en-US" altLang="zh-CN" sz="2400" dirty="0">
              <a:solidFill>
                <a:schemeClr val="accent3"/>
              </a:solidFill>
            </a:endParaRPr>
          </a:p>
          <a:p>
            <a:r>
              <a:rPr lang="zh-CN" altLang="en-US" sz="2400" dirty="0">
                <a:solidFill>
                  <a:schemeClr val="accent3"/>
                </a:solidFill>
              </a:rPr>
              <a:t>                      </a:t>
            </a:r>
            <a:endParaRPr lang="en-US" altLang="zh-CN" sz="2400" dirty="0">
              <a:solidFill>
                <a:schemeClr val="accent3"/>
              </a:solidFill>
            </a:endParaRPr>
          </a:p>
          <a:p>
            <a:r>
              <a:rPr lang="zh-CN" altLang="en-US" sz="2400" dirty="0">
                <a:solidFill>
                  <a:srgbClr val="00B0F0"/>
                </a:solidFill>
              </a:rPr>
              <a:t>             </a:t>
            </a:r>
            <a:endParaRPr lang="en-US" altLang="zh-CN" sz="3600" b="1" dirty="0">
              <a:solidFill>
                <a:srgbClr val="00B0F0"/>
              </a:solidFill>
            </a:endParaRPr>
          </a:p>
          <a:p>
            <a:r>
              <a:rPr lang="en-US" altLang="zh-CN" sz="3600" b="1" dirty="0">
                <a:solidFill>
                  <a:srgbClr val="0070C0"/>
                </a:solidFill>
              </a:rPr>
              <a:t>        </a:t>
            </a:r>
            <a:endParaRPr lang="en-US" dirty="0"/>
          </a:p>
          <a:p>
            <a:r>
              <a:rPr lang="en-US" dirty="0"/>
              <a:t>Jul,13 2018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A7152E-1193-42D5-AAAE-792423D8573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err="1"/>
              <a:t>Xiaoyu.Qu</a:t>
            </a:r>
            <a:r>
              <a:rPr lang="en-US" dirty="0"/>
              <a:t>(</a:t>
            </a:r>
            <a:r>
              <a:rPr lang="zh-CN" altLang="en-US" dirty="0"/>
              <a:t>曲晓宇</a:t>
            </a:r>
            <a:r>
              <a:rPr lang="en-US" dirty="0"/>
              <a:t>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986FD49-9B2F-4208-8540-5F97918FA12C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Compass Team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6FD6E6-EB04-48C7-AAF4-64C6EAFFEBA2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/>
              <a:t>2018-07-10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FDBA751-57EF-43A5-9D9D-F39D9FAF44EA}"/>
              </a:ext>
            </a:extLst>
          </p:cNvPr>
          <p:cNvGrpSpPr/>
          <p:nvPr/>
        </p:nvGrpSpPr>
        <p:grpSpPr>
          <a:xfrm>
            <a:off x="981975" y="1336517"/>
            <a:ext cx="8877297" cy="2092483"/>
            <a:chOff x="981975" y="1336517"/>
            <a:chExt cx="8877297" cy="2092483"/>
          </a:xfrm>
        </p:grpSpPr>
        <p:pic>
          <p:nvPicPr>
            <p:cNvPr id="7" name="Picture 6" descr="Related image">
              <a:extLst>
                <a:ext uri="{FF2B5EF4-FFF2-40B4-BE49-F238E27FC236}">
                  <a16:creationId xmlns:a16="http://schemas.microsoft.com/office/drawing/2014/main" id="{22919E4B-5AC4-463E-99CA-7C854D17471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1975" y="1741742"/>
              <a:ext cx="6351833" cy="13376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12" descr="A picture containing clipart&#10;&#10;Description generated with very high confidence">
              <a:extLst>
                <a:ext uri="{FF2B5EF4-FFF2-40B4-BE49-F238E27FC236}">
                  <a16:creationId xmlns:a16="http://schemas.microsoft.com/office/drawing/2014/main" id="{7658250A-755A-414D-8B9E-843469D96D7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56787" y="1336517"/>
              <a:ext cx="2002485" cy="2092483"/>
            </a:xfrm>
            <a:prstGeom prst="rect">
              <a:avLst/>
            </a:prstGeom>
          </p:spPr>
        </p:pic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76A7DAA6-EB85-4AF2-BAA2-346FA57828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59272" y="4378966"/>
            <a:ext cx="1770738" cy="1629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0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256C751-2128-4580-9910-21C26B27986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79425" y="1844675"/>
            <a:ext cx="8353426" cy="4392612"/>
          </a:xfrm>
        </p:spPr>
        <p:txBody>
          <a:bodyPr/>
          <a:lstStyle/>
          <a:p>
            <a:r>
              <a:rPr lang="zh-CN" altLang="en-US" dirty="0"/>
              <a:t>智能语音小精灵</a:t>
            </a:r>
            <a:endParaRPr lang="en-US" altLang="zh-CN" dirty="0"/>
          </a:p>
          <a:p>
            <a:pPr lvl="1"/>
            <a:r>
              <a:rPr lang="zh-CN" altLang="en-US" dirty="0"/>
              <a:t>在手机端支持</a:t>
            </a:r>
            <a:endParaRPr lang="en-US" altLang="zh-CN" dirty="0"/>
          </a:p>
          <a:p>
            <a:pPr lvl="2"/>
            <a:r>
              <a:rPr lang="zh-CN" altLang="en-US" dirty="0"/>
              <a:t>语音识别</a:t>
            </a:r>
            <a:endParaRPr lang="en-US" altLang="zh-CN" dirty="0"/>
          </a:p>
          <a:p>
            <a:pPr lvl="2"/>
            <a:r>
              <a:rPr lang="zh-CN" altLang="en-US" dirty="0"/>
              <a:t>语音合成</a:t>
            </a:r>
            <a:endParaRPr lang="en-US" altLang="zh-CN" dirty="0"/>
          </a:p>
          <a:p>
            <a:pPr lvl="2"/>
            <a:r>
              <a:rPr lang="zh-CN" altLang="en-US" dirty="0"/>
              <a:t>音频播放</a:t>
            </a:r>
            <a:endParaRPr lang="en-US" altLang="zh-CN" dirty="0"/>
          </a:p>
          <a:p>
            <a:pPr lvl="2"/>
            <a:r>
              <a:rPr lang="zh-CN" altLang="en-US" dirty="0"/>
              <a:t>视频播放</a:t>
            </a:r>
            <a:endParaRPr lang="en-US" altLang="zh-CN" dirty="0"/>
          </a:p>
          <a:p>
            <a:pPr lvl="2"/>
            <a:r>
              <a:rPr lang="en-US" altLang="zh-CN" dirty="0"/>
              <a:t>Web</a:t>
            </a:r>
            <a:r>
              <a:rPr lang="zh-CN" altLang="en-US" dirty="0"/>
              <a:t>网页展示</a:t>
            </a:r>
            <a:endParaRPr lang="en-US" altLang="zh-CN" dirty="0"/>
          </a:p>
          <a:p>
            <a:pPr lvl="1"/>
            <a:r>
              <a:rPr lang="zh-CN" altLang="en-US" dirty="0"/>
              <a:t>在服务端支持</a:t>
            </a:r>
            <a:endParaRPr lang="en-US" altLang="zh-CN" dirty="0"/>
          </a:p>
          <a:p>
            <a:pPr lvl="2"/>
            <a:r>
              <a:rPr lang="zh-CN" altLang="en-US" dirty="0"/>
              <a:t>百度</a:t>
            </a:r>
            <a:r>
              <a:rPr lang="en-US" altLang="zh-CN" dirty="0" err="1"/>
              <a:t>DuerOS</a:t>
            </a:r>
            <a:r>
              <a:rPr lang="zh-CN" altLang="en-US" dirty="0"/>
              <a:t>各种生活服务</a:t>
            </a:r>
            <a:endParaRPr lang="en-US" altLang="zh-CN" dirty="0"/>
          </a:p>
          <a:p>
            <a:pPr lvl="2"/>
            <a:r>
              <a:rPr lang="zh-CN" altLang="en-US" dirty="0"/>
              <a:t>自定制阿里云端服务</a:t>
            </a:r>
            <a:endParaRPr lang="en-US" altLang="zh-CN" dirty="0"/>
          </a:p>
          <a:p>
            <a:pPr lvl="2"/>
            <a:r>
              <a:rPr lang="en-US" dirty="0"/>
              <a:t>IOT</a:t>
            </a:r>
            <a:r>
              <a:rPr lang="zh-CN" altLang="en-US" dirty="0"/>
              <a:t>硬件控制 </a:t>
            </a:r>
            <a:r>
              <a:rPr lang="en-US" altLang="zh-CN" dirty="0"/>
              <a:t>(</a:t>
            </a:r>
            <a:r>
              <a:rPr lang="en-US" dirty="0">
                <a:solidFill>
                  <a:srgbClr val="00B0F0"/>
                </a:solidFill>
              </a:rPr>
              <a:t>Inspired by </a:t>
            </a:r>
            <a:r>
              <a:rPr lang="en-US" dirty="0" err="1">
                <a:solidFill>
                  <a:srgbClr val="00B0F0"/>
                </a:solidFill>
              </a:rPr>
              <a:t>WestWorld</a:t>
            </a:r>
            <a:r>
              <a:rPr lang="en-US" dirty="0"/>
              <a:t>)</a:t>
            </a:r>
            <a:endParaRPr lang="en-US" altLang="zh-CN" dirty="0"/>
          </a:p>
          <a:p>
            <a:pPr lvl="2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4DF223-ABF1-4411-B476-68C14FCF83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9272" y="4378966"/>
            <a:ext cx="1770738" cy="1629079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C1472B8D-A3AA-4CF9-B7DA-0F86E4EAB285}"/>
              </a:ext>
            </a:extLst>
          </p:cNvPr>
          <p:cNvGrpSpPr/>
          <p:nvPr/>
        </p:nvGrpSpPr>
        <p:grpSpPr>
          <a:xfrm>
            <a:off x="715801" y="557610"/>
            <a:ext cx="3829306" cy="813220"/>
            <a:chOff x="981975" y="1336517"/>
            <a:chExt cx="8877297" cy="2092483"/>
          </a:xfrm>
        </p:grpSpPr>
        <p:pic>
          <p:nvPicPr>
            <p:cNvPr id="8" name="Picture 7" descr="Related image">
              <a:extLst>
                <a:ext uri="{FF2B5EF4-FFF2-40B4-BE49-F238E27FC236}">
                  <a16:creationId xmlns:a16="http://schemas.microsoft.com/office/drawing/2014/main" id="{274C7043-EBF7-46C7-803F-F2AA4537690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1975" y="1741742"/>
              <a:ext cx="6351833" cy="13376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A picture containing clipart&#10;&#10;Description generated with very high confidence">
              <a:extLst>
                <a:ext uri="{FF2B5EF4-FFF2-40B4-BE49-F238E27FC236}">
                  <a16:creationId xmlns:a16="http://schemas.microsoft.com/office/drawing/2014/main" id="{35187DF2-9DB5-4B81-AD13-ACFD6520BD1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56787" y="1336517"/>
              <a:ext cx="2002485" cy="2092483"/>
            </a:xfrm>
            <a:prstGeom prst="rect">
              <a:avLst/>
            </a:prstGeom>
          </p:spPr>
        </p:pic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82C31BB0-DDB5-4F23-B75C-A73995490693}"/>
              </a:ext>
            </a:extLst>
          </p:cNvPr>
          <p:cNvSpPr/>
          <p:nvPr/>
        </p:nvSpPr>
        <p:spPr>
          <a:xfrm>
            <a:off x="6895293" y="4670512"/>
            <a:ext cx="278153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00B0F0"/>
                </a:solidFill>
              </a:rPr>
              <a:t>“Freeze All Motor Functions”</a:t>
            </a:r>
            <a:endParaRPr lang="en-US" altLang="zh-CN" sz="1600" b="1" dirty="0">
              <a:solidFill>
                <a:srgbClr val="00B0F0"/>
              </a:solidFill>
            </a:endParaRPr>
          </a:p>
          <a:p>
            <a:r>
              <a:rPr lang="en-US" altLang="zh-CN" sz="1600" b="1" dirty="0">
                <a:solidFill>
                  <a:srgbClr val="00B0F0"/>
                </a:solidFill>
              </a:rPr>
              <a:t>  I am Dolores.</a:t>
            </a:r>
            <a:endParaRPr lang="en-US" sz="1600" dirty="0">
              <a:solidFill>
                <a:srgbClr val="00B0F0"/>
              </a:solidFill>
            </a:endParaRPr>
          </a:p>
        </p:txBody>
      </p:sp>
      <p:pic>
        <p:nvPicPr>
          <p:cNvPr id="13" name="Picture 12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B0082477-8CCE-4F07-9763-9C64D627166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8302" y="4087304"/>
            <a:ext cx="1105173" cy="578625"/>
          </a:xfrm>
          <a:prstGeom prst="rect">
            <a:avLst/>
          </a:prstGeom>
        </p:spPr>
      </p:pic>
      <p:sp>
        <p:nvSpPr>
          <p:cNvPr id="4" name="Speech Bubble: Oval 3">
            <a:extLst>
              <a:ext uri="{FF2B5EF4-FFF2-40B4-BE49-F238E27FC236}">
                <a16:creationId xmlns:a16="http://schemas.microsoft.com/office/drawing/2014/main" id="{345EA8EF-B796-4CE0-8EB0-2244D25D7E55}"/>
              </a:ext>
            </a:extLst>
          </p:cNvPr>
          <p:cNvSpPr/>
          <p:nvPr/>
        </p:nvSpPr>
        <p:spPr bwMode="auto">
          <a:xfrm>
            <a:off x="6685281" y="3906418"/>
            <a:ext cx="3160916" cy="1519022"/>
          </a:xfrm>
          <a:prstGeom prst="wedgeEllipseCallout">
            <a:avLst>
              <a:gd name="adj1" fmla="val 49119"/>
              <a:gd name="adj2" fmla="val 47391"/>
            </a:avLst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A392720-29A4-4860-BB24-56563E2F91ED}"/>
              </a:ext>
            </a:extLst>
          </p:cNvPr>
          <p:cNvSpPr/>
          <p:nvPr/>
        </p:nvSpPr>
        <p:spPr>
          <a:xfrm>
            <a:off x="7410074" y="6019381"/>
            <a:ext cx="33345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7"/>
              </a:rPr>
              <a:t>Voice commands in West World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510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8F2A724-CEF4-4240-BF2E-F32E256B89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7412" y="3264398"/>
            <a:ext cx="3095625" cy="14763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9FF3610-3349-4AA9-AEBA-4518E5BA44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6484" y="3206989"/>
            <a:ext cx="1399591" cy="1399591"/>
          </a:xfrm>
          <a:prstGeom prst="rect">
            <a:avLst/>
          </a:prstGeom>
        </p:spPr>
      </p:pic>
      <p:pic>
        <p:nvPicPr>
          <p:cNvPr id="18" name="Picture 1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78D6512-FD44-496E-8A6C-4E284B5332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3664" y="1403750"/>
            <a:ext cx="1883563" cy="3671047"/>
          </a:xfrm>
          <a:prstGeom prst="rect">
            <a:avLst/>
          </a:prstGeom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E4A77F8-D196-4C9A-AD77-21E0B96AAB8D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37808" y="1861076"/>
            <a:ext cx="8353426" cy="4392612"/>
          </a:xfrm>
        </p:spPr>
        <p:txBody>
          <a:bodyPr/>
          <a:lstStyle/>
          <a:p>
            <a:r>
              <a:rPr lang="en-US" altLang="zh-CN" dirty="0"/>
              <a:t>Android</a:t>
            </a:r>
            <a:r>
              <a:rPr lang="zh-CN" altLang="en-US" dirty="0"/>
              <a:t>移动应用</a:t>
            </a:r>
            <a:endParaRPr lang="en-US" altLang="zh-CN" dirty="0"/>
          </a:p>
          <a:p>
            <a:r>
              <a:rPr lang="zh-CN" altLang="en-US" dirty="0"/>
              <a:t>业界领先的百度</a:t>
            </a:r>
            <a:r>
              <a:rPr lang="en-US" altLang="zh-CN" dirty="0"/>
              <a:t>AI</a:t>
            </a:r>
            <a:r>
              <a:rPr lang="zh-CN" altLang="en-US" dirty="0"/>
              <a:t>语音</a:t>
            </a:r>
            <a:endParaRPr lang="en-US" altLang="zh-CN" dirty="0"/>
          </a:p>
          <a:p>
            <a:r>
              <a:rPr lang="en-US" altLang="zh-CN" dirty="0"/>
              <a:t>IoT</a:t>
            </a:r>
            <a:r>
              <a:rPr lang="zh-CN" altLang="en-US" dirty="0"/>
              <a:t>开源硬件</a:t>
            </a:r>
            <a:r>
              <a:rPr lang="en-US" altLang="zh-CN" dirty="0"/>
              <a:t>Arduino</a:t>
            </a:r>
          </a:p>
          <a:p>
            <a:r>
              <a:rPr lang="zh-CN" altLang="en-US" dirty="0"/>
              <a:t>阿里云上基于</a:t>
            </a:r>
            <a:r>
              <a:rPr lang="en-US" altLang="zh-CN" dirty="0"/>
              <a:t>Go</a:t>
            </a:r>
            <a:r>
              <a:rPr lang="zh-CN" altLang="en-US" dirty="0"/>
              <a:t>语言的定制服务</a:t>
            </a:r>
            <a:endParaRPr lang="en-US" altLang="zh-C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D6B5F4C-EF5D-46FF-8D7D-738E1DFC9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476250"/>
            <a:ext cx="8353426" cy="1081088"/>
          </a:xfrm>
        </p:spPr>
        <p:txBody>
          <a:bodyPr/>
          <a:lstStyle/>
          <a:p>
            <a:r>
              <a:rPr lang="zh-CN" altLang="en-US" dirty="0"/>
              <a:t>技术框架</a:t>
            </a:r>
            <a:endParaRPr lang="en-US" dirty="0"/>
          </a:p>
        </p:txBody>
      </p:sp>
      <p:pic>
        <p:nvPicPr>
          <p:cNvPr id="9" name="Picture 8" descr="A close up of a piece of paper&#10;&#10;Description generated with very high confidence">
            <a:extLst>
              <a:ext uri="{FF2B5EF4-FFF2-40B4-BE49-F238E27FC236}">
                <a16:creationId xmlns:a16="http://schemas.microsoft.com/office/drawing/2014/main" id="{7477493C-38A4-425F-914C-5AE14DBC11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8001" y="834529"/>
            <a:ext cx="3429000" cy="13335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1041B53-6C41-4EBF-A3E0-D38C057F00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7808" y="4212785"/>
            <a:ext cx="2419350" cy="1724025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A5BA09A-E242-49EE-A25D-47DA9CDD839F}"/>
              </a:ext>
            </a:extLst>
          </p:cNvPr>
          <p:cNvCxnSpPr>
            <a:cxnSpLocks/>
          </p:cNvCxnSpPr>
          <p:nvPr/>
        </p:nvCxnSpPr>
        <p:spPr bwMode="auto">
          <a:xfrm flipV="1">
            <a:off x="3280642" y="3889654"/>
            <a:ext cx="1164790" cy="5349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E29B0FB-2D41-47A7-BE58-5F7E44B8B4B8}"/>
              </a:ext>
            </a:extLst>
          </p:cNvPr>
          <p:cNvCxnSpPr>
            <a:cxnSpLocks/>
          </p:cNvCxnSpPr>
          <p:nvPr/>
        </p:nvCxnSpPr>
        <p:spPr bwMode="auto">
          <a:xfrm flipV="1">
            <a:off x="6467227" y="2070829"/>
            <a:ext cx="1485282" cy="49862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08AD65D-85E9-4910-A96A-CAFB3614E0A7}"/>
              </a:ext>
            </a:extLst>
          </p:cNvPr>
          <p:cNvCxnSpPr>
            <a:cxnSpLocks/>
          </p:cNvCxnSpPr>
          <p:nvPr/>
        </p:nvCxnSpPr>
        <p:spPr bwMode="auto">
          <a:xfrm>
            <a:off x="6467227" y="3429000"/>
            <a:ext cx="1485282" cy="45222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A7230990-69F3-4CFA-A4F0-EFF0327E1208}"/>
              </a:ext>
            </a:extLst>
          </p:cNvPr>
          <p:cNvSpPr/>
          <p:nvPr/>
        </p:nvSpPr>
        <p:spPr>
          <a:xfrm>
            <a:off x="1567463" y="6053633"/>
            <a:ext cx="109677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/>
              <a:t>Arduino</a:t>
            </a:r>
            <a:endParaRPr lang="en-US" sz="2000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4059A89-F29F-4E07-A456-AEE55C5FC3BB}"/>
              </a:ext>
            </a:extLst>
          </p:cNvPr>
          <p:cNvSpPr/>
          <p:nvPr/>
        </p:nvSpPr>
        <p:spPr>
          <a:xfrm>
            <a:off x="10783037" y="4481248"/>
            <a:ext cx="100540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/>
              <a:t>Golang</a:t>
            </a:r>
            <a:endParaRPr lang="en-US" sz="2000" b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5CEB474-2955-4CA1-90AA-2C147F1CACA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18018" y="1603494"/>
            <a:ext cx="1095753" cy="37121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EB308B4C-EFB0-4209-B2E3-AE0221724AE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997172" y="4925440"/>
            <a:ext cx="1770738" cy="1629079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4ECC39AF-9DB4-4D2E-9592-D5810D40AB36}"/>
              </a:ext>
            </a:extLst>
          </p:cNvPr>
          <p:cNvGrpSpPr/>
          <p:nvPr/>
        </p:nvGrpSpPr>
        <p:grpSpPr>
          <a:xfrm>
            <a:off x="4992052" y="5118374"/>
            <a:ext cx="1338653" cy="283357"/>
            <a:chOff x="981975" y="1336517"/>
            <a:chExt cx="8877297" cy="2092483"/>
          </a:xfrm>
        </p:grpSpPr>
        <p:pic>
          <p:nvPicPr>
            <p:cNvPr id="21" name="Picture 20" descr="Related image">
              <a:extLst>
                <a:ext uri="{FF2B5EF4-FFF2-40B4-BE49-F238E27FC236}">
                  <a16:creationId xmlns:a16="http://schemas.microsoft.com/office/drawing/2014/main" id="{1D69F8F3-E527-4C9A-A2A3-0D02C81E17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1975" y="1741742"/>
              <a:ext cx="6351833" cy="13376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22" descr="A picture containing clipart&#10;&#10;Description generated with very high confidence">
              <a:extLst>
                <a:ext uri="{FF2B5EF4-FFF2-40B4-BE49-F238E27FC236}">
                  <a16:creationId xmlns:a16="http://schemas.microsoft.com/office/drawing/2014/main" id="{EB79323C-86B4-4A39-AA92-3C3F6A9BB3F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56787" y="1336517"/>
              <a:ext cx="2002485" cy="209248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91502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E4A77F8-D196-4C9A-AD77-21E0B96AAB8D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79425" y="1844675"/>
            <a:ext cx="8353426" cy="4392612"/>
          </a:xfrm>
        </p:spPr>
        <p:txBody>
          <a:bodyPr/>
          <a:lstStyle/>
          <a:p>
            <a:pPr marL="344488" indent="-344488"/>
            <a:r>
              <a:rPr lang="en-US" dirty="0"/>
              <a:t>Weiliang Zhang(</a:t>
            </a:r>
            <a:r>
              <a:rPr lang="zh-CN" altLang="en-US" dirty="0"/>
              <a:t>张卫亮</a:t>
            </a:r>
            <a:r>
              <a:rPr lang="en-US" altLang="zh-CN" dirty="0"/>
              <a:t>)</a:t>
            </a:r>
          </a:p>
          <a:p>
            <a:pPr marL="344488" indent="-344488"/>
            <a:endParaRPr lang="en-US" dirty="0"/>
          </a:p>
          <a:p>
            <a:pPr marL="344488" indent="-344488"/>
            <a:r>
              <a:rPr lang="en-US" dirty="0"/>
              <a:t>Barry Xu(</a:t>
            </a:r>
            <a:r>
              <a:rPr lang="zh-CN" altLang="en-US" dirty="0"/>
              <a:t>徐振龙</a:t>
            </a:r>
            <a:r>
              <a:rPr lang="en-US" dirty="0"/>
              <a:t>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D6B5F4C-EF5D-46FF-8D7D-738E1DFC9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5DADEE-986C-44D5-AE0E-CD1C872B3827}"/>
              </a:ext>
            </a:extLst>
          </p:cNvPr>
          <p:cNvSpPr txBox="1"/>
          <p:nvPr/>
        </p:nvSpPr>
        <p:spPr bwMode="auto">
          <a:xfrm>
            <a:off x="3432537" y="4361727"/>
            <a:ext cx="5326925" cy="92907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buClr>
                <a:schemeClr val="tx1"/>
              </a:buClr>
            </a:pPr>
            <a:r>
              <a:rPr lang="zh-CN" altLang="en-US" sz="4000" b="1" dirty="0">
                <a:solidFill>
                  <a:srgbClr val="00B0F0"/>
                </a:solidFill>
              </a:rPr>
              <a:t>初次见面，请多关照！</a:t>
            </a:r>
            <a:endParaRPr lang="en-US" sz="4000" b="1" dirty="0">
              <a:solidFill>
                <a:srgbClr val="00B0F0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1D502AC-4E7D-493B-B977-3AB46A04B2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8685" y="1635522"/>
            <a:ext cx="2614630" cy="2405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805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8F2A724-CEF4-4240-BF2E-F32E256B89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7412" y="3264398"/>
            <a:ext cx="3095625" cy="14763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9FF3610-3349-4AA9-AEBA-4518E5BA44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6484" y="3206989"/>
            <a:ext cx="1399591" cy="1399591"/>
          </a:xfrm>
          <a:prstGeom prst="rect">
            <a:avLst/>
          </a:prstGeom>
        </p:spPr>
      </p:pic>
      <p:pic>
        <p:nvPicPr>
          <p:cNvPr id="18" name="Picture 1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78D6512-FD44-496E-8A6C-4E284B5332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3664" y="1403750"/>
            <a:ext cx="1883563" cy="3671047"/>
          </a:xfrm>
          <a:prstGeom prst="rect">
            <a:avLst/>
          </a:prstGeom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E4A77F8-D196-4C9A-AD77-21E0B96AAB8D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37808" y="1861076"/>
            <a:ext cx="8353426" cy="4392612"/>
          </a:xfrm>
        </p:spPr>
        <p:txBody>
          <a:bodyPr/>
          <a:lstStyle/>
          <a:p>
            <a:r>
              <a:rPr lang="en-US" altLang="zh-CN" dirty="0"/>
              <a:t>Android</a:t>
            </a:r>
            <a:r>
              <a:rPr lang="zh-CN" altLang="en-US" dirty="0"/>
              <a:t>移动应用</a:t>
            </a:r>
            <a:endParaRPr lang="en-US" altLang="zh-CN" dirty="0"/>
          </a:p>
          <a:p>
            <a:r>
              <a:rPr lang="zh-CN" altLang="en-US" dirty="0"/>
              <a:t>业界领先的百度</a:t>
            </a:r>
            <a:r>
              <a:rPr lang="en-US" altLang="zh-CN" dirty="0"/>
              <a:t>AI</a:t>
            </a:r>
            <a:r>
              <a:rPr lang="zh-CN" altLang="en-US" dirty="0"/>
              <a:t>语音</a:t>
            </a:r>
            <a:endParaRPr lang="en-US" altLang="zh-CN" dirty="0"/>
          </a:p>
          <a:p>
            <a:r>
              <a:rPr lang="en-US" altLang="zh-CN" dirty="0"/>
              <a:t>IoT</a:t>
            </a:r>
            <a:r>
              <a:rPr lang="zh-CN" altLang="en-US" dirty="0"/>
              <a:t>开源硬件</a:t>
            </a:r>
            <a:r>
              <a:rPr lang="en-US" altLang="zh-CN" dirty="0"/>
              <a:t>Arduino</a:t>
            </a:r>
          </a:p>
          <a:p>
            <a:r>
              <a:rPr lang="zh-CN" altLang="en-US" dirty="0"/>
              <a:t>阿里云上基于</a:t>
            </a:r>
            <a:r>
              <a:rPr lang="en-US" altLang="zh-CN" dirty="0"/>
              <a:t>Go</a:t>
            </a:r>
            <a:r>
              <a:rPr lang="zh-CN" altLang="en-US" dirty="0"/>
              <a:t>语言的定制服务</a:t>
            </a:r>
            <a:endParaRPr lang="en-US" altLang="zh-C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D6B5F4C-EF5D-46FF-8D7D-738E1DFC9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476250"/>
            <a:ext cx="8353426" cy="1081088"/>
          </a:xfrm>
        </p:spPr>
        <p:txBody>
          <a:bodyPr/>
          <a:lstStyle/>
          <a:p>
            <a:r>
              <a:rPr lang="zh-CN" altLang="en-US" dirty="0"/>
              <a:t>技术框架</a:t>
            </a:r>
            <a:endParaRPr lang="en-US" dirty="0"/>
          </a:p>
        </p:txBody>
      </p:sp>
      <p:pic>
        <p:nvPicPr>
          <p:cNvPr id="9" name="Picture 8" descr="A close up of a piece of paper&#10;&#10;Description generated with very high confidence">
            <a:extLst>
              <a:ext uri="{FF2B5EF4-FFF2-40B4-BE49-F238E27FC236}">
                <a16:creationId xmlns:a16="http://schemas.microsoft.com/office/drawing/2014/main" id="{7477493C-38A4-425F-914C-5AE14DBC11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8001" y="834529"/>
            <a:ext cx="3429000" cy="13335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1041B53-6C41-4EBF-A3E0-D38C057F00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7808" y="4212785"/>
            <a:ext cx="2419350" cy="1724025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A5BA09A-E242-49EE-A25D-47DA9CDD839F}"/>
              </a:ext>
            </a:extLst>
          </p:cNvPr>
          <p:cNvCxnSpPr>
            <a:cxnSpLocks/>
          </p:cNvCxnSpPr>
          <p:nvPr/>
        </p:nvCxnSpPr>
        <p:spPr bwMode="auto">
          <a:xfrm flipV="1">
            <a:off x="3280642" y="3889654"/>
            <a:ext cx="1164790" cy="5349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E29B0FB-2D41-47A7-BE58-5F7E44B8B4B8}"/>
              </a:ext>
            </a:extLst>
          </p:cNvPr>
          <p:cNvCxnSpPr>
            <a:cxnSpLocks/>
          </p:cNvCxnSpPr>
          <p:nvPr/>
        </p:nvCxnSpPr>
        <p:spPr bwMode="auto">
          <a:xfrm flipV="1">
            <a:off x="6467227" y="2070829"/>
            <a:ext cx="1485282" cy="49862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08AD65D-85E9-4910-A96A-CAFB3614E0A7}"/>
              </a:ext>
            </a:extLst>
          </p:cNvPr>
          <p:cNvCxnSpPr>
            <a:cxnSpLocks/>
          </p:cNvCxnSpPr>
          <p:nvPr/>
        </p:nvCxnSpPr>
        <p:spPr bwMode="auto">
          <a:xfrm>
            <a:off x="6467227" y="3429000"/>
            <a:ext cx="1485282" cy="45222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A7230990-69F3-4CFA-A4F0-EFF0327E1208}"/>
              </a:ext>
            </a:extLst>
          </p:cNvPr>
          <p:cNvSpPr/>
          <p:nvPr/>
        </p:nvSpPr>
        <p:spPr>
          <a:xfrm>
            <a:off x="1567463" y="6053633"/>
            <a:ext cx="109677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/>
              <a:t>Arduino</a:t>
            </a:r>
            <a:endParaRPr lang="en-US" sz="2000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4059A89-F29F-4E07-A456-AEE55C5FC3BB}"/>
              </a:ext>
            </a:extLst>
          </p:cNvPr>
          <p:cNvSpPr/>
          <p:nvPr/>
        </p:nvSpPr>
        <p:spPr>
          <a:xfrm>
            <a:off x="10783037" y="4481248"/>
            <a:ext cx="100540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/>
              <a:t>Golang</a:t>
            </a:r>
            <a:endParaRPr lang="en-US" sz="2000" b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5CEB474-2955-4CA1-90AA-2C147F1CACA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18018" y="1603494"/>
            <a:ext cx="1095753" cy="37121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EB308B4C-EFB0-4209-B2E3-AE0221724AE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997172" y="4925440"/>
            <a:ext cx="1770738" cy="1629079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4ECC39AF-9DB4-4D2E-9592-D5810D40AB36}"/>
              </a:ext>
            </a:extLst>
          </p:cNvPr>
          <p:cNvGrpSpPr/>
          <p:nvPr/>
        </p:nvGrpSpPr>
        <p:grpSpPr>
          <a:xfrm>
            <a:off x="4992052" y="5118374"/>
            <a:ext cx="1338653" cy="283357"/>
            <a:chOff x="981975" y="1336517"/>
            <a:chExt cx="8877297" cy="2092483"/>
          </a:xfrm>
        </p:grpSpPr>
        <p:pic>
          <p:nvPicPr>
            <p:cNvPr id="21" name="Picture 20" descr="Related image">
              <a:extLst>
                <a:ext uri="{FF2B5EF4-FFF2-40B4-BE49-F238E27FC236}">
                  <a16:creationId xmlns:a16="http://schemas.microsoft.com/office/drawing/2014/main" id="{1D69F8F3-E527-4C9A-A2A3-0D02C81E17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1975" y="1741742"/>
              <a:ext cx="6351833" cy="13376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22" descr="A picture containing clipart&#10;&#10;Description generated with very high confidence">
              <a:extLst>
                <a:ext uri="{FF2B5EF4-FFF2-40B4-BE49-F238E27FC236}">
                  <a16:creationId xmlns:a16="http://schemas.microsoft.com/office/drawing/2014/main" id="{EB79323C-86B4-4A39-AA92-3C3F6A9BB3F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56787" y="1336517"/>
              <a:ext cx="2002485" cy="209248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77977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76CDE76-3A7D-45F6-937B-65EED515CAC5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通过与智能手机语音交互可在日常工作中实现</a:t>
            </a:r>
            <a:r>
              <a:rPr lang="en-US" altLang="zh-CN" dirty="0"/>
              <a:t>, </a:t>
            </a:r>
          </a:p>
          <a:p>
            <a:pPr lvl="1"/>
            <a:r>
              <a:rPr lang="zh-CN" altLang="en-US" sz="1800" dirty="0"/>
              <a:t>控制</a:t>
            </a:r>
            <a:r>
              <a:rPr lang="en-US" altLang="zh-CN" sz="1800" dirty="0"/>
              <a:t>Lab</a:t>
            </a:r>
            <a:r>
              <a:rPr lang="zh-CN" altLang="en-US" sz="1800" dirty="0"/>
              <a:t>中的</a:t>
            </a:r>
            <a:r>
              <a:rPr lang="en-US" altLang="zh-CN" sz="1800" dirty="0"/>
              <a:t>Software</a:t>
            </a:r>
            <a:r>
              <a:rPr lang="zh-CN" altLang="en-US" sz="1800" dirty="0"/>
              <a:t>和</a:t>
            </a:r>
            <a:r>
              <a:rPr lang="en-US" altLang="zh-CN" sz="1800" dirty="0"/>
              <a:t>Hardware</a:t>
            </a:r>
          </a:p>
          <a:p>
            <a:pPr lvl="1"/>
            <a:r>
              <a:rPr lang="zh-CN" altLang="en-US" sz="1800" dirty="0"/>
              <a:t>报告最近几次</a:t>
            </a:r>
            <a:r>
              <a:rPr lang="en-US" altLang="zh-CN" sz="1800" dirty="0"/>
              <a:t>Regression Test</a:t>
            </a:r>
            <a:r>
              <a:rPr lang="zh-CN" altLang="en-US" sz="1800" dirty="0"/>
              <a:t>结果及错误</a:t>
            </a:r>
            <a:endParaRPr lang="en-US" altLang="zh-CN" sz="1800" dirty="0"/>
          </a:p>
          <a:p>
            <a:pPr lvl="1"/>
            <a:r>
              <a:rPr lang="zh-CN" altLang="en-US" sz="1800" dirty="0"/>
              <a:t>报告指定</a:t>
            </a:r>
            <a:r>
              <a:rPr lang="en-US" altLang="zh-CN" sz="1800" dirty="0"/>
              <a:t>MJE Release</a:t>
            </a:r>
            <a:r>
              <a:rPr lang="zh-CN" altLang="en-US" sz="1800" dirty="0"/>
              <a:t>中包含的提交信息</a:t>
            </a:r>
            <a:endParaRPr lang="en-US" altLang="zh-CN" sz="1800" dirty="0"/>
          </a:p>
          <a:p>
            <a:pPr lvl="1"/>
            <a:r>
              <a:rPr lang="zh-CN" altLang="en-US" sz="1800" dirty="0"/>
              <a:t>报告指定日期的</a:t>
            </a:r>
            <a:r>
              <a:rPr lang="en-US" altLang="zh-CN" sz="1800" dirty="0"/>
              <a:t>STP</a:t>
            </a:r>
            <a:r>
              <a:rPr lang="zh-CN" altLang="en-US" sz="1800" dirty="0"/>
              <a:t>的健康检查结果</a:t>
            </a:r>
            <a:endParaRPr lang="en-US" altLang="zh-CN" sz="1800" dirty="0"/>
          </a:p>
          <a:p>
            <a:pPr lvl="1"/>
            <a:r>
              <a:rPr lang="zh-CN" altLang="en-US" sz="1800" dirty="0"/>
              <a:t>注册指定</a:t>
            </a:r>
            <a:r>
              <a:rPr lang="en-US" altLang="zh-CN" sz="1800" dirty="0"/>
              <a:t>Test Case</a:t>
            </a:r>
            <a:r>
              <a:rPr lang="zh-CN" altLang="en-US" sz="1800" dirty="0"/>
              <a:t>错误原因再次出现的语音提醒</a:t>
            </a:r>
            <a:endParaRPr lang="en-US" altLang="zh-CN" sz="1800" dirty="0"/>
          </a:p>
          <a:p>
            <a:pPr lvl="1"/>
            <a:r>
              <a:rPr lang="en-US" altLang="zh-CN" sz="1800" dirty="0"/>
              <a:t>…</a:t>
            </a:r>
            <a:r>
              <a:rPr lang="zh-CN" altLang="en-US" sz="1800" dirty="0"/>
              <a:t> </a:t>
            </a:r>
            <a:r>
              <a:rPr lang="en-US" altLang="zh-CN" sz="1800" dirty="0"/>
              <a:t>…</a:t>
            </a:r>
          </a:p>
          <a:p>
            <a:endParaRPr lang="en-US" altLang="zh-CN" dirty="0"/>
          </a:p>
          <a:p>
            <a:r>
              <a:rPr lang="zh-CN" altLang="en-US" dirty="0"/>
              <a:t>请设想一下</a:t>
            </a:r>
            <a:endParaRPr lang="en-US" altLang="zh-CN" dirty="0"/>
          </a:p>
          <a:p>
            <a:pPr lvl="1"/>
            <a:r>
              <a:rPr lang="zh-CN" altLang="en-US" sz="1800" dirty="0"/>
              <a:t>在吃早餐或喝咖啡的时候惬意地通过语音交互搞定了一切</a:t>
            </a:r>
            <a:endParaRPr lang="en-US" altLang="zh-CN" sz="1800" dirty="0"/>
          </a:p>
          <a:p>
            <a:pPr lvl="1"/>
            <a:endParaRPr lang="en-US" altLang="zh-CN" dirty="0"/>
          </a:p>
          <a:p>
            <a:r>
              <a:rPr lang="zh-CN" altLang="en-US" dirty="0"/>
              <a:t>此外，语音交互属于</a:t>
            </a:r>
            <a:r>
              <a:rPr lang="en-US" dirty="0">
                <a:hlinkClick r:id="rId2"/>
              </a:rPr>
              <a:t>HCI(or HMI</a:t>
            </a:r>
            <a:r>
              <a:rPr lang="en-US" dirty="0"/>
              <a:t>)</a:t>
            </a:r>
            <a:r>
              <a:rPr lang="zh-CN" altLang="en-US" dirty="0"/>
              <a:t>范畴</a:t>
            </a:r>
            <a:endParaRPr lang="en-US" dirty="0"/>
          </a:p>
          <a:p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94151F0-CAF1-4F1E-8A19-2D4AB8D40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454170"/>
            <a:ext cx="8353426" cy="1081088"/>
          </a:xfrm>
        </p:spPr>
        <p:txBody>
          <a:bodyPr/>
          <a:lstStyle/>
          <a:p>
            <a:r>
              <a:rPr lang="zh-CN" altLang="en-US" dirty="0"/>
              <a:t>展望未来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1AD942-55F7-4F3C-A042-BCF0C088FD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9272" y="4378966"/>
            <a:ext cx="1770738" cy="162907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0E38C56-BFEF-4E53-BA25-D69CD2F7F2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7196" y="849955"/>
            <a:ext cx="6127154" cy="3447725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665F7DFC-CB26-4DD4-A6FE-0F12CABD25E7}"/>
              </a:ext>
            </a:extLst>
          </p:cNvPr>
          <p:cNvSpPr/>
          <p:nvPr/>
        </p:nvSpPr>
        <p:spPr bwMode="auto">
          <a:xfrm rot="16200000">
            <a:off x="9071873" y="3784029"/>
            <a:ext cx="313555" cy="234822"/>
          </a:xfrm>
          <a:prstGeom prst="rightArrow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  <a:scene3d>
              <a:camera prst="orthographicFront">
                <a:rot lat="0" lon="0" rev="5400000"/>
              </a:camera>
              <a:lightRig rig="threePt" dir="t"/>
            </a:scene3d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91063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repeatCount="indefinite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8C15647-4E83-4CA4-B2FB-1ECD1917085E}"/>
              </a:ext>
            </a:extLst>
          </p:cNvPr>
          <p:cNvSpPr txBox="1">
            <a:spLocks/>
          </p:cNvSpPr>
          <p:nvPr/>
        </p:nvSpPr>
        <p:spPr>
          <a:xfrm>
            <a:off x="1919287" y="1656687"/>
            <a:ext cx="8353426" cy="4392612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chemeClr val="tx1"/>
              </a:buClr>
              <a:buFont typeface="Ericsson Hilda Light" panose="00000400000000000000" pitchFamily="2" charset="0"/>
              <a:buChar char="—"/>
              <a:defRPr sz="2000" kern="1000" spc="-3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2788" indent="-342900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chemeClr val="tx1"/>
              </a:buClr>
              <a:buFont typeface="Ericsson Hilda Light" panose="00000400000000000000" pitchFamily="2" charset="0"/>
              <a:buChar char="—"/>
              <a:defRPr sz="2000" kern="1000" spc="-30">
                <a:solidFill>
                  <a:schemeClr val="tx1"/>
                </a:solidFill>
                <a:latin typeface="+mn-lt"/>
              </a:defRPr>
            </a:lvl2pPr>
            <a:lvl3pPr marL="1079500" indent="-342900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chemeClr val="tx1"/>
              </a:buClr>
              <a:buFont typeface="Ericsson Hilda Light" panose="00000400000000000000" pitchFamily="2" charset="0"/>
              <a:buChar char="—"/>
              <a:defRPr sz="2000" kern="1000" spc="-30">
                <a:solidFill>
                  <a:schemeClr val="tx1"/>
                </a:solidFill>
                <a:latin typeface="+mn-lt"/>
              </a:defRPr>
            </a:lvl3pPr>
            <a:lvl4pPr marL="1435100" indent="-342900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chemeClr val="tx1"/>
              </a:buClr>
              <a:buFont typeface="Ericsson Hilda Light" panose="00000400000000000000" pitchFamily="2" charset="0"/>
              <a:buChar char="—"/>
              <a:defRPr sz="2000" kern="1000" spc="-30">
                <a:solidFill>
                  <a:schemeClr val="tx1"/>
                </a:solidFill>
                <a:latin typeface="+mn-lt"/>
              </a:defRPr>
            </a:lvl4pPr>
            <a:lvl5pPr marL="1770063" indent="-342900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chemeClr val="tx1"/>
              </a:buClr>
              <a:buFont typeface="Ericsson Hilda Light" panose="00000400000000000000" pitchFamily="2" charset="0"/>
              <a:buChar char="—"/>
              <a:defRPr sz="2000" kern="1000" spc="-30">
                <a:solidFill>
                  <a:schemeClr val="tx1"/>
                </a:solidFill>
                <a:latin typeface="+mn-lt"/>
              </a:defRPr>
            </a:lvl5pPr>
            <a:lvl6pPr marL="2071688" indent="-1809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Ericsson Hilda" pitchFamily="2" charset="0"/>
              <a:buChar char="›"/>
              <a:defRPr sz="2000">
                <a:solidFill>
                  <a:schemeClr val="tx1"/>
                </a:solidFill>
                <a:latin typeface="+mn-lt"/>
              </a:defRPr>
            </a:lvl6pPr>
            <a:lvl7pPr marL="2528888" indent="-1809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Ericsson Hilda" pitchFamily="2" charset="0"/>
              <a:buChar char="›"/>
              <a:defRPr sz="2000">
                <a:solidFill>
                  <a:schemeClr val="tx1"/>
                </a:solidFill>
                <a:latin typeface="+mn-lt"/>
              </a:defRPr>
            </a:lvl7pPr>
            <a:lvl8pPr marL="2986088" indent="-1809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Ericsson Hilda" pitchFamily="2" charset="0"/>
              <a:buChar char="›"/>
              <a:defRPr sz="2000">
                <a:solidFill>
                  <a:schemeClr val="tx1"/>
                </a:solidFill>
                <a:latin typeface="+mn-lt"/>
              </a:defRPr>
            </a:lvl8pPr>
            <a:lvl9pPr marL="3443288" indent="-1809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Ericsson Hilda" pitchFamily="2" charset="0"/>
              <a:buChar char="›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 typeface="Ericsson Hilda Light" panose="00000400000000000000" pitchFamily="2" charset="0"/>
              <a:buNone/>
            </a:pPr>
            <a:r>
              <a:rPr lang="en-US" sz="4400" dirty="0">
                <a:solidFill>
                  <a:srgbClr val="00B0F0"/>
                </a:solidFill>
              </a:rPr>
              <a:t>Technology Change Your Life</a:t>
            </a:r>
          </a:p>
          <a:p>
            <a:endParaRPr lang="en-US" dirty="0"/>
          </a:p>
        </p:txBody>
      </p:sp>
      <p:pic>
        <p:nvPicPr>
          <p:cNvPr id="3" name="Picture 2" descr="Related image">
            <a:extLst>
              <a:ext uri="{FF2B5EF4-FFF2-40B4-BE49-F238E27FC236}">
                <a16:creationId xmlns:a16="http://schemas.microsoft.com/office/drawing/2014/main" id="{25FC6299-4D5E-4945-A417-752CE3C905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8717" y="4331677"/>
            <a:ext cx="3372536" cy="710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3928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3DE4C9C-124D-474D-ADBD-EA0EAA2805AF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79425" y="1839016"/>
            <a:ext cx="8353426" cy="4392612"/>
          </a:xfrm>
        </p:spPr>
        <p:txBody>
          <a:bodyPr/>
          <a:lstStyle/>
          <a:p>
            <a:r>
              <a:rPr lang="en-US" dirty="0"/>
              <a:t>Inspired by,  </a:t>
            </a:r>
            <a:r>
              <a:rPr lang="en-US" dirty="0">
                <a:hlinkClick r:id="rId2"/>
              </a:rPr>
              <a:t>Voice commands in West World</a:t>
            </a:r>
            <a:endParaRPr lang="en-US" dirty="0"/>
          </a:p>
          <a:p>
            <a:r>
              <a:rPr lang="en-US" dirty="0"/>
              <a:t>Inspired by,</a:t>
            </a:r>
            <a:r>
              <a:rPr lang="zh-CN" altLang="en-US" dirty="0"/>
              <a:t> 百度</a:t>
            </a:r>
            <a:r>
              <a:rPr lang="en-US" altLang="zh-CN" dirty="0"/>
              <a:t>AI</a:t>
            </a:r>
            <a:r>
              <a:rPr lang="zh-CN" altLang="en-US" dirty="0"/>
              <a:t>技术的</a:t>
            </a:r>
            <a:r>
              <a:rPr lang="en-US" altLang="zh-CN" dirty="0"/>
              <a:t>IOT</a:t>
            </a:r>
            <a:r>
              <a:rPr lang="zh-CN" altLang="en-US" dirty="0"/>
              <a:t> </a:t>
            </a:r>
            <a:r>
              <a:rPr lang="zh-CN" altLang="en-US" dirty="0">
                <a:hlinkClick r:id="rId3"/>
              </a:rPr>
              <a:t>全语音控制智能家居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AD5121B-F21C-41A1-A6CF-AFFA2638E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476250"/>
            <a:ext cx="8353426" cy="1081088"/>
          </a:xfrm>
        </p:spPr>
        <p:txBody>
          <a:bodyPr/>
          <a:lstStyle/>
          <a:p>
            <a:r>
              <a:rPr lang="en-US" dirty="0"/>
              <a:t>INTRODUCTION - </a:t>
            </a:r>
            <a:br>
              <a:rPr lang="en-US" dirty="0"/>
            </a:br>
            <a:r>
              <a:rPr lang="en-US" dirty="0"/>
              <a:t>ORIGIN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659473-9781-4D2E-940B-224D13350C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2149" y="1057659"/>
            <a:ext cx="5100426" cy="2977663"/>
          </a:xfrm>
          <a:prstGeom prst="rect">
            <a:avLst/>
          </a:prstGeom>
        </p:spPr>
      </p:pic>
      <p:pic>
        <p:nvPicPr>
          <p:cNvPr id="8" name="Picture 7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7AC82B80-DE98-4D12-B659-56ADE175A9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402" y="1199317"/>
            <a:ext cx="1105173" cy="578625"/>
          </a:xfrm>
          <a:prstGeom prst="rect">
            <a:avLst/>
          </a:prstGeom>
        </p:spPr>
      </p:pic>
      <p:pic>
        <p:nvPicPr>
          <p:cNvPr id="7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E0664A95-D31B-44FC-82D5-40255BA15AD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2149" y="4409526"/>
            <a:ext cx="3722253" cy="130667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81A5425-86F5-4B08-BABA-287E780F56B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7852" y="3564712"/>
            <a:ext cx="5616576" cy="316042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CA1F59E-A47B-4659-8FCB-6166C2F461F5}"/>
              </a:ext>
            </a:extLst>
          </p:cNvPr>
          <p:cNvSpPr/>
          <p:nvPr/>
        </p:nvSpPr>
        <p:spPr>
          <a:xfrm>
            <a:off x="7869152" y="1488629"/>
            <a:ext cx="27382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00B0F0"/>
                </a:solidFill>
              </a:rPr>
              <a:t>- Freeze All Motor Functions</a:t>
            </a:r>
            <a:endParaRPr lang="en-US" sz="16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168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Template2017">
  <a:themeElements>
    <a:clrScheme name="Custom 6">
      <a:dk1>
        <a:srgbClr val="181818"/>
      </a:dk1>
      <a:lt1>
        <a:srgbClr val="FFFFFF"/>
      </a:lt1>
      <a:dk2>
        <a:srgbClr val="181818"/>
      </a:dk2>
      <a:lt2>
        <a:srgbClr val="E0E0E0"/>
      </a:lt2>
      <a:accent1>
        <a:srgbClr val="0082F0"/>
      </a:accent1>
      <a:accent2>
        <a:srgbClr val="0FC373"/>
      </a:accent2>
      <a:accent3>
        <a:srgbClr val="AF78D2"/>
      </a:accent3>
      <a:accent4>
        <a:srgbClr val="FAD22D"/>
      </a:accent4>
      <a:accent5>
        <a:srgbClr val="FF8C0A"/>
      </a:accent5>
      <a:accent6>
        <a:srgbClr val="FF3232"/>
      </a:accent6>
      <a:hlink>
        <a:srgbClr val="0A14D2"/>
      </a:hlink>
      <a:folHlink>
        <a:srgbClr val="040969"/>
      </a:folHlink>
    </a:clrScheme>
    <a:fontScheme name="Ericsson Brand 2.0">
      <a:majorFont>
        <a:latin typeface="Ericsson Hilda Light"/>
        <a:ea typeface=""/>
        <a:cs typeface=""/>
      </a:majorFont>
      <a:minorFont>
        <a:latin typeface="Ericsson Hild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<a:prstTxWarp prst="textNoShape">
          <a:avLst/>
        </a:prstTxWarp>
        <a:noAutofit/>
      </a:bodyPr>
      <a:lstStyle>
        <a:defPPr marL="357188" marR="0" indent="-357188" algn="l" defTabSz="914400" rtl="0" eaLnBrk="1" fontAlgn="base" latinLnBrk="0" hangingPunct="1">
          <a:lnSpc>
            <a:spcPct val="100000"/>
          </a:lnSpc>
          <a:spcBef>
            <a:spcPts val="300"/>
          </a:spcBef>
          <a:spcAft>
            <a:spcPct val="0"/>
          </a:spcAft>
          <a:buClrTx/>
          <a:buSzTx/>
          <a:buFont typeface="Ericsson Hilda" panose="00000500000000000000" pitchFamily="2" charset="0"/>
          <a:buChar char="—"/>
          <a:tabLst/>
          <a:defRPr kumimoji="0" sz="2000" b="0" i="0" u="none" strike="noStrike" cap="none" normalizeH="0" baseline="0" dirty="0" err="1" smtClean="0">
            <a:ln>
              <a:noFill/>
            </a:ln>
            <a:solidFill>
              <a:schemeClr val="bg1"/>
            </a:solidFill>
            <a:effectLst/>
            <a:latin typeface="+mn-lt"/>
          </a:defRPr>
        </a:defPPr>
      </a:lstStyle>
    </a:spDef>
    <a:lnDef>
      <a:spPr bwMode="auto"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/>
        </a:ln>
        <a:effectLst/>
      </a:spPr>
      <a:bodyPr/>
      <a:lstStyle/>
    </a:lnDef>
    <a:txDef>
      <a:spPr bwMode="auto">
        <a:noFill/>
        <a:ln w="12700">
          <a:noFill/>
          <a:miter lim="800000"/>
          <a:headEnd/>
          <a:tailEnd/>
        </a:ln>
      </a:spPr>
      <a:bodyPr vert="horz" wrap="square" lIns="72000" tIns="36000" rIns="73152" bIns="36576" numCol="1" rtlCol="0" anchor="t" anchorCtr="0" compatLnSpc="1">
        <a:prstTxWarp prst="textNoShape">
          <a:avLst/>
        </a:prstTxWarp>
        <a:noAutofit/>
      </a:bodyPr>
      <a:lstStyle>
        <a:defPPr marL="344488" indent="-344488" algn="l">
          <a:buClr>
            <a:schemeClr val="tx1"/>
          </a:buClr>
          <a:buFont typeface="Ericsson Hilda Light" panose="00000400000000000000" pitchFamily="2" charset="0"/>
          <a:buChar char="—"/>
          <a:defRPr sz="2000" dirty="0" err="1" smtClean="0"/>
        </a:defPPr>
      </a:lstStyle>
    </a:txDef>
  </a:objectDefaults>
  <a:extraClrSchemeLst>
    <a:extraClrScheme>
      <a:clrScheme name="Landscape2009 1">
        <a:dk1>
          <a:srgbClr val="58585A"/>
        </a:dk1>
        <a:lt1>
          <a:srgbClr val="FFFFFF"/>
        </a:lt1>
        <a:dk2>
          <a:srgbClr val="00285E"/>
        </a:dk2>
        <a:lt2>
          <a:srgbClr val="B1B3B4"/>
        </a:lt2>
        <a:accent1>
          <a:srgbClr val="89BA17"/>
        </a:accent1>
        <a:accent2>
          <a:srgbClr val="F08A00"/>
        </a:accent2>
        <a:accent3>
          <a:srgbClr val="FFFFFF"/>
        </a:accent3>
        <a:accent4>
          <a:srgbClr val="4A4A4C"/>
        </a:accent4>
        <a:accent5>
          <a:srgbClr val="C4D9AB"/>
        </a:accent5>
        <a:accent6>
          <a:srgbClr val="D97D00"/>
        </a:accent6>
        <a:hlink>
          <a:srgbClr val="00A9D4"/>
        </a:hlink>
        <a:folHlink>
          <a:srgbClr val="00625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Template2017.potx" id="{F394490D-1954-44FE-B8ED-56040734EC47}" vid="{6EB75BB7-B825-43F3-83B5-9802AE7E790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Ericsson Hilda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Ericsson Hilda"/>
        <a:font script="Hebr" typeface="Ericsson Hilda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Ericsson Hilda"/>
        <a:font script="Uigh" typeface="Microsoft Uighur"/>
        <a:font script="Geor" typeface="Sylfaen"/>
        <a:font script="Armn" typeface="Ericsson Hilda Light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Ericsson Hilda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Ericsson Hilda Light"/>
        <a:font script="Hebr" typeface="Ericsson Hilda Light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Ericsson Hilda Light"/>
        <a:font script="Uigh" typeface="Microsoft Uighur"/>
        <a:font script="Geor" typeface="Sylfaen"/>
        <a:font script="Armn" typeface="Ericsson Hilda Light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Ericsson Hilda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Ericsson Hilda"/>
        <a:font script="Hebr" typeface="Ericsson Hilda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Ericsson Hilda"/>
        <a:font script="Uigh" typeface="Microsoft Uighur"/>
        <a:font script="Geor" typeface="Sylfaen"/>
        <a:font script="Armn" typeface="Ericsson Hilda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Ericsson Hilda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Ericsson Hilda"/>
        <a:font script="Hebr" typeface="Ericsson Hilda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Ericsson Hilda"/>
        <a:font script="Uigh" typeface="Microsoft Uighur"/>
        <a:font script="Geor" typeface="Sylfaen"/>
        <a:font script="Armn" typeface="Ericsson Hilda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PresentationTemplate2017</Template>
  <TotalTime>1581</TotalTime>
  <Words>402</Words>
  <Application>Microsoft Office PowerPoint</Application>
  <PresentationFormat>Widescreen</PresentationFormat>
  <Paragraphs>72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Ericsson Hilda</vt:lpstr>
      <vt:lpstr>Ericsson Technical Icons</vt:lpstr>
      <vt:lpstr>Ericsson Hilda Light</vt:lpstr>
      <vt:lpstr>PresentationTemplate2017</vt:lpstr>
      <vt:lpstr>PowerPoint Presentation</vt:lpstr>
      <vt:lpstr>PowerPoint Presentation</vt:lpstr>
      <vt:lpstr>技术框架</vt:lpstr>
      <vt:lpstr>DEMO</vt:lpstr>
      <vt:lpstr>技术框架</vt:lpstr>
      <vt:lpstr>展望未来</vt:lpstr>
      <vt:lpstr>PowerPoint Presentation</vt:lpstr>
      <vt:lpstr>INTRODUCTION -  ORIGIN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Before you start</dc:title>
  <dc:creator>Xiaoyu Qu</dc:creator>
  <cp:keywords/>
  <dc:description/>
  <cp:lastModifiedBy>Bin Fan</cp:lastModifiedBy>
  <cp:revision>148</cp:revision>
  <dcterms:created xsi:type="dcterms:W3CDTF">2018-06-11T07:48:50Z</dcterms:created>
  <dcterms:modified xsi:type="dcterms:W3CDTF">2018-07-20T03:29:58Z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Type">
    <vt:lpwstr>Presentation2011</vt:lpwstr>
  </property>
  <property fmtid="{D5CDD505-2E9C-101B-9397-08002B2CF9AE}" pid="3" name="TemplateName">
    <vt:lpwstr>CXC 173 2731/1</vt:lpwstr>
  </property>
  <property fmtid="{D5CDD505-2E9C-101B-9397-08002B2CF9AE}" pid="4" name="TemplateVersion">
    <vt:lpwstr>R2A</vt:lpwstr>
  </property>
  <property fmtid="{D5CDD505-2E9C-101B-9397-08002B2CF9AE}" pid="5" name="EmbeddedFonts">
    <vt:bool>false</vt:bool>
  </property>
  <property fmtid="{D5CDD505-2E9C-101B-9397-08002B2CF9AE}" pid="6" name="PackageNo">
    <vt:lpwstr>LXA 119 603</vt:lpwstr>
  </property>
  <property fmtid="{D5CDD505-2E9C-101B-9397-08002B2CF9AE}" pid="7" name="PackageVersion">
    <vt:lpwstr>R6A</vt:lpwstr>
  </property>
  <property fmtid="{D5CDD505-2E9C-101B-9397-08002B2CF9AE}" pid="8" name="TemplateName2">
    <vt:lpwstr>CXC 173 2731/1</vt:lpwstr>
  </property>
  <property fmtid="{D5CDD505-2E9C-101B-9397-08002B2CF9AE}" pid="9" name="TemplateVersion2">
    <vt:lpwstr>R2A</vt:lpwstr>
  </property>
  <property fmtid="{D5CDD505-2E9C-101B-9397-08002B2CF9AE}" pid="10" name="DocumentType2">
    <vt:lpwstr>Presentation2011</vt:lpwstr>
  </property>
  <property fmtid="{D5CDD505-2E9C-101B-9397-08002B2CF9AE}" pid="11" name="Keyword">
    <vt:lpwstr> </vt:lpwstr>
  </property>
</Properties>
</file>