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ditor_de_ecuaciones1.bin" ContentType="application/vnd.openxmlformats-officedocument.oleObject"/>
  <Override PartName="/ppt/embeddings/Microsoft_Editor_de_ecuaciones2.bin" ContentType="application/vnd.openxmlformats-officedocument.oleObject"/>
  <Override PartName="/ppt/embeddings/Microsoft_Editor_de_ecuaciones3.bin" ContentType="application/vnd.openxmlformats-officedocument.oleObject"/>
  <Override PartName="/ppt/embeddings/Microsoft_Editor_de_ecuaciones4.bin" ContentType="application/vnd.openxmlformats-officedocument.oleObject"/>
  <Override PartName="/ppt/embeddings/Microsoft_Editor_de_ecuaciones5.bin" ContentType="application/vnd.openxmlformats-officedocument.oleObject"/>
  <Override PartName="/ppt/embeddings/Microsoft_Editor_de_ecuaciones6.bin" ContentType="application/vnd.openxmlformats-officedocument.oleObject"/>
  <Override PartName="/ppt/embeddings/Microsoft_Editor_de_ecuaciones7.bin" ContentType="application/vnd.openxmlformats-officedocument.oleObject"/>
  <Override PartName="/ppt/embeddings/Microsoft_Editor_de_ecuaciones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5FBD-E7FC-FC43-826A-5744A45C570B}" type="datetimeFigureOut">
              <a:rPr lang="es-ES" smtClean="0"/>
              <a:t>12/03/13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361D-0B32-B043-A186-E5458E3B61F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047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5FBD-E7FC-FC43-826A-5744A45C570B}" type="datetimeFigureOut">
              <a:rPr lang="es-ES" smtClean="0"/>
              <a:t>12/03/13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361D-0B32-B043-A186-E5458E3B61F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942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5FBD-E7FC-FC43-826A-5744A45C570B}" type="datetimeFigureOut">
              <a:rPr lang="es-ES" smtClean="0"/>
              <a:t>12/03/13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361D-0B32-B043-A186-E5458E3B61F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356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5FBD-E7FC-FC43-826A-5744A45C570B}" type="datetimeFigureOut">
              <a:rPr lang="es-ES" smtClean="0"/>
              <a:t>12/03/13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361D-0B32-B043-A186-E5458E3B61F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164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5FBD-E7FC-FC43-826A-5744A45C570B}" type="datetimeFigureOut">
              <a:rPr lang="es-ES" smtClean="0"/>
              <a:t>12/03/13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361D-0B32-B043-A186-E5458E3B61F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085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5FBD-E7FC-FC43-826A-5744A45C570B}" type="datetimeFigureOut">
              <a:rPr lang="es-ES" smtClean="0"/>
              <a:t>12/03/13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361D-0B32-B043-A186-E5458E3B61F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134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5FBD-E7FC-FC43-826A-5744A45C570B}" type="datetimeFigureOut">
              <a:rPr lang="es-ES" smtClean="0"/>
              <a:t>12/03/13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361D-0B32-B043-A186-E5458E3B61F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692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5FBD-E7FC-FC43-826A-5744A45C570B}" type="datetimeFigureOut">
              <a:rPr lang="es-ES" smtClean="0"/>
              <a:t>12/03/13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361D-0B32-B043-A186-E5458E3B61F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712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5FBD-E7FC-FC43-826A-5744A45C570B}" type="datetimeFigureOut">
              <a:rPr lang="es-ES" smtClean="0"/>
              <a:t>12/03/13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361D-0B32-B043-A186-E5458E3B61F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588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5FBD-E7FC-FC43-826A-5744A45C570B}" type="datetimeFigureOut">
              <a:rPr lang="es-ES" smtClean="0"/>
              <a:t>12/03/13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361D-0B32-B043-A186-E5458E3B61F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63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C5FBD-E7FC-FC43-826A-5744A45C570B}" type="datetimeFigureOut">
              <a:rPr lang="es-ES" smtClean="0"/>
              <a:t>12/03/13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361D-0B32-B043-A186-E5458E3B61F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078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5FBD-E7FC-FC43-826A-5744A45C570B}" type="datetimeFigureOut">
              <a:rPr lang="es-ES" smtClean="0"/>
              <a:t>12/03/13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361D-0B32-B043-A186-E5458E3B61F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635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ditor_de_ecuaciones5.bin"/><Relationship Id="rId12" Type="http://schemas.openxmlformats.org/officeDocument/2006/relationships/image" Target="../media/image5.emf"/><Relationship Id="rId13" Type="http://schemas.openxmlformats.org/officeDocument/2006/relationships/oleObject" Target="../embeddings/Microsoft_Editor_de_ecuaciones6.bin"/><Relationship Id="rId1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Microsoft_Editor_de_ecuaciones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ditor_de_ecuaciones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ditor_de_ecuaciones3.bin"/><Relationship Id="rId8" Type="http://schemas.openxmlformats.org/officeDocument/2006/relationships/image" Target="../media/image3.emf"/><Relationship Id="rId9" Type="http://schemas.openxmlformats.org/officeDocument/2006/relationships/oleObject" Target="../embeddings/Microsoft_Editor_de_ecuaciones4.bin"/><Relationship Id="rId10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ditor_de_ecuaciones7.bin"/><Relationship Id="rId4" Type="http://schemas.openxmlformats.org/officeDocument/2006/relationships/image" Target="../media/image2.emf"/><Relationship Id="rId5" Type="http://schemas.openxmlformats.org/officeDocument/2006/relationships/oleObject" Target="../embeddings/Microsoft_Editor_de_ecuaciones8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647464" y="1155700"/>
            <a:ext cx="5743245" cy="4119025"/>
            <a:chOff x="1647464" y="1155700"/>
            <a:chExt cx="5743245" cy="4119025"/>
          </a:xfrm>
        </p:grpSpPr>
        <p:grpSp>
          <p:nvGrpSpPr>
            <p:cNvPr id="34" name="Agrupar 33"/>
            <p:cNvGrpSpPr/>
            <p:nvPr/>
          </p:nvGrpSpPr>
          <p:grpSpPr>
            <a:xfrm>
              <a:off x="1647464" y="1887917"/>
              <a:ext cx="5743245" cy="3386808"/>
              <a:chOff x="1738990" y="1098424"/>
              <a:chExt cx="5743245" cy="3386808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1738990" y="1361588"/>
                <a:ext cx="2345349" cy="22197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8" name="Conector recto 7"/>
              <p:cNvCxnSpPr/>
              <p:nvPr/>
            </p:nvCxnSpPr>
            <p:spPr>
              <a:xfrm flipV="1">
                <a:off x="5480108" y="1590427"/>
                <a:ext cx="537714" cy="14531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 flipV="1">
                <a:off x="6017822" y="1098424"/>
                <a:ext cx="1372887" cy="4920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>
                <a:off x="5483778" y="3043550"/>
                <a:ext cx="1998457" cy="2173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7390709" y="1098424"/>
                <a:ext cx="91526" cy="21625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Agrupar 21"/>
              <p:cNvGrpSpPr/>
              <p:nvPr/>
            </p:nvGrpSpPr>
            <p:grpSpPr>
              <a:xfrm>
                <a:off x="2051560" y="3854972"/>
                <a:ext cx="556925" cy="606422"/>
                <a:chOff x="2597045" y="4485232"/>
                <a:chExt cx="556925" cy="606422"/>
              </a:xfrm>
            </p:grpSpPr>
            <p:cxnSp>
              <p:nvCxnSpPr>
                <p:cNvPr id="18" name="Conector recto de flecha 17"/>
                <p:cNvCxnSpPr/>
                <p:nvPr/>
              </p:nvCxnSpPr>
              <p:spPr>
                <a:xfrm flipV="1">
                  <a:off x="2597045" y="4485232"/>
                  <a:ext cx="0" cy="6064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/>
                <p:cNvCxnSpPr/>
                <p:nvPr/>
              </p:nvCxnSpPr>
              <p:spPr>
                <a:xfrm>
                  <a:off x="2597045" y="5079735"/>
                  <a:ext cx="5569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5449457" y="3878810"/>
                <a:ext cx="556925" cy="606422"/>
                <a:chOff x="2597045" y="4485232"/>
                <a:chExt cx="556925" cy="606422"/>
              </a:xfrm>
            </p:grpSpPr>
            <p:cxnSp>
              <p:nvCxnSpPr>
                <p:cNvPr id="25" name="Conector recto de flecha 24"/>
                <p:cNvCxnSpPr/>
                <p:nvPr/>
              </p:nvCxnSpPr>
              <p:spPr>
                <a:xfrm flipV="1">
                  <a:off x="2597045" y="4485232"/>
                  <a:ext cx="0" cy="6064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2597045" y="5079735"/>
                  <a:ext cx="5569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cto de flecha 27"/>
              <p:cNvCxnSpPr/>
              <p:nvPr/>
            </p:nvCxnSpPr>
            <p:spPr>
              <a:xfrm flipV="1">
                <a:off x="2051560" y="2414245"/>
                <a:ext cx="980232" cy="20352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ipse 28"/>
              <p:cNvSpPr/>
              <p:nvPr/>
            </p:nvSpPr>
            <p:spPr>
              <a:xfrm>
                <a:off x="3031792" y="2208291"/>
                <a:ext cx="205933" cy="20595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467680" y="2105314"/>
                <a:ext cx="205933" cy="20595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1" name="Conector recto de flecha 30"/>
              <p:cNvCxnSpPr/>
              <p:nvPr/>
            </p:nvCxnSpPr>
            <p:spPr>
              <a:xfrm flipV="1">
                <a:off x="5487448" y="2414245"/>
                <a:ext cx="980232" cy="20352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endCxn id="30" idx="2"/>
              </p:cNvCxnSpPr>
              <p:nvPr/>
            </p:nvCxnSpPr>
            <p:spPr>
              <a:xfrm flipV="1">
                <a:off x="3126988" y="2208291"/>
                <a:ext cx="3340692" cy="205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5" name="Objeto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174400"/>
                </p:ext>
              </p:extLst>
            </p:nvPr>
          </p:nvGraphicFramePr>
          <p:xfrm>
            <a:off x="6122154" y="4050440"/>
            <a:ext cx="2540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cuación" r:id="rId3" imgW="127000" imgH="177800" progId="Equation.3">
                    <p:embed/>
                  </p:oleObj>
                </mc:Choice>
                <mc:Fallback>
                  <p:oleObj name="Ecuación" r:id="rId3" imgW="1270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2154" y="4050440"/>
                          <a:ext cx="2540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to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8046215"/>
                </p:ext>
              </p:extLst>
            </p:nvPr>
          </p:nvGraphicFramePr>
          <p:xfrm>
            <a:off x="2262959" y="3491401"/>
            <a:ext cx="254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cuación" r:id="rId5" imgW="127000" imgH="165100" progId="Equation.3">
                    <p:embed/>
                  </p:oleObj>
                </mc:Choice>
                <mc:Fallback>
                  <p:oleObj name="Ecuación" r:id="rId5" imgW="1270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62959" y="3491401"/>
                          <a:ext cx="2540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to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1196782"/>
                </p:ext>
              </p:extLst>
            </p:nvPr>
          </p:nvGraphicFramePr>
          <p:xfrm>
            <a:off x="2224088" y="1320800"/>
            <a:ext cx="635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cuación" r:id="rId7" imgW="317500" imgH="165100" progId="Equation.3">
                    <p:embed/>
                  </p:oleObj>
                </mc:Choice>
                <mc:Fallback>
                  <p:oleObj name="Ecuación" r:id="rId7" imgW="3175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24088" y="1320800"/>
                          <a:ext cx="6350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to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8753904"/>
                </p:ext>
              </p:extLst>
            </p:nvPr>
          </p:nvGraphicFramePr>
          <p:xfrm>
            <a:off x="2224088" y="1633538"/>
            <a:ext cx="660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cuación" r:id="rId9" imgW="330200" imgH="203200" progId="Equation.3">
                    <p:embed/>
                  </p:oleObj>
                </mc:Choice>
                <mc:Fallback>
                  <p:oleObj name="Ecuación" r:id="rId9" imgW="3302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24088" y="1633538"/>
                          <a:ext cx="660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to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266694"/>
                </p:ext>
              </p:extLst>
            </p:nvPr>
          </p:nvGraphicFramePr>
          <p:xfrm>
            <a:off x="6088063" y="1539875"/>
            <a:ext cx="685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cuación" r:id="rId11" imgW="342900" imgH="203200" progId="Equation.3">
                    <p:embed/>
                  </p:oleObj>
                </mc:Choice>
                <mc:Fallback>
                  <p:oleObj name="Ecuación" r:id="rId11" imgW="342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88063" y="1539875"/>
                          <a:ext cx="685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to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90099"/>
                </p:ext>
              </p:extLst>
            </p:nvPr>
          </p:nvGraphicFramePr>
          <p:xfrm>
            <a:off x="6083300" y="1155700"/>
            <a:ext cx="584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cuación" r:id="rId13" imgW="292100" imgH="152400" progId="Equation.3">
                    <p:embed/>
                  </p:oleObj>
                </mc:Choice>
                <mc:Fallback>
                  <p:oleObj name="Ecuación" r:id="rId13" imgW="2921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083300" y="1155700"/>
                          <a:ext cx="584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2404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544497" y="2048104"/>
            <a:ext cx="3282066" cy="3808727"/>
            <a:chOff x="1544497" y="2048104"/>
            <a:chExt cx="3282066" cy="3808727"/>
          </a:xfrm>
        </p:grpSpPr>
        <p:sp>
          <p:nvSpPr>
            <p:cNvPr id="4" name="Rectángulo 3"/>
            <p:cNvSpPr>
              <a:spLocks noChangeAspect="1"/>
            </p:cNvSpPr>
            <p:nvPr/>
          </p:nvSpPr>
          <p:spPr>
            <a:xfrm>
              <a:off x="1647463" y="2151081"/>
              <a:ext cx="3048954" cy="28856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de flecha 17"/>
            <p:cNvCxnSpPr/>
            <p:nvPr/>
          </p:nvCxnSpPr>
          <p:spPr>
            <a:xfrm flipV="1">
              <a:off x="1960034" y="5238968"/>
              <a:ext cx="0" cy="6064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>
              <a:off x="1960034" y="5845390"/>
              <a:ext cx="5569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960034" y="3821601"/>
              <a:ext cx="980232" cy="20352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1544497" y="2048104"/>
              <a:ext cx="205933" cy="205954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Elipse 29"/>
            <p:cNvSpPr/>
            <p:nvPr/>
          </p:nvSpPr>
          <p:spPr>
            <a:xfrm>
              <a:off x="4620630" y="2048104"/>
              <a:ext cx="205933" cy="205954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aphicFrame>
          <p:nvGraphicFramePr>
            <p:cNvPr id="36" name="Objeto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603509"/>
                </p:ext>
              </p:extLst>
            </p:nvPr>
          </p:nvGraphicFramePr>
          <p:xfrm>
            <a:off x="2389959" y="4047926"/>
            <a:ext cx="254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cuación" r:id="rId3" imgW="127000" imgH="165100" progId="Equation.3">
                    <p:embed/>
                  </p:oleObj>
                </mc:Choice>
                <mc:Fallback>
                  <p:oleObj name="Ecuación" r:id="rId3" imgW="1270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89959" y="4047926"/>
                          <a:ext cx="2540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to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1642249"/>
                </p:ext>
              </p:extLst>
            </p:nvPr>
          </p:nvGraphicFramePr>
          <p:xfrm>
            <a:off x="1750430" y="2361531"/>
            <a:ext cx="28702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cuación" r:id="rId5" imgW="1435100" imgH="254000" progId="Equation.3">
                    <p:embed/>
                  </p:oleObj>
                </mc:Choice>
                <mc:Fallback>
                  <p:oleObj name="Ecuación" r:id="rId5" imgW="14351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50430" y="2361531"/>
                          <a:ext cx="28702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Elipse 26"/>
            <p:cNvSpPr/>
            <p:nvPr/>
          </p:nvSpPr>
          <p:spPr>
            <a:xfrm>
              <a:off x="1544497" y="4933757"/>
              <a:ext cx="205933" cy="205954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Elipse 32"/>
            <p:cNvSpPr/>
            <p:nvPr/>
          </p:nvSpPr>
          <p:spPr>
            <a:xfrm>
              <a:off x="4593450" y="4933757"/>
              <a:ext cx="205933" cy="205954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Elipse 41"/>
            <p:cNvSpPr/>
            <p:nvPr/>
          </p:nvSpPr>
          <p:spPr>
            <a:xfrm>
              <a:off x="2848739" y="3615647"/>
              <a:ext cx="205933" cy="205954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870200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Tema de Office</vt:lpstr>
      <vt:lpstr>Microsoft Editor de ecuaciones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eafit</dc:creator>
  <cp:lastModifiedBy>eafit</cp:lastModifiedBy>
  <cp:revision>3</cp:revision>
  <dcterms:created xsi:type="dcterms:W3CDTF">2013-03-13T03:05:56Z</dcterms:created>
  <dcterms:modified xsi:type="dcterms:W3CDTF">2013-03-13T03:31:43Z</dcterms:modified>
</cp:coreProperties>
</file>