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ditor_de_ecuaciones1.bin" ContentType="application/vnd.openxmlformats-officedocument.oleObject"/>
  <Override PartName="/ppt/embeddings/oleObject1.bin" ContentType="application/vnd.openxmlformats-officedocument.oleObject"/>
  <Override PartName="/ppt/embeddings/Microsoft_Editor_de_ecuaciones2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ditor_de_ecuaciones3.bin" ContentType="application/vnd.openxmlformats-officedocument.oleObject"/>
  <Override PartName="/ppt/embeddings/oleObject8.bin" ContentType="application/vnd.openxmlformats-officedocument.oleObject"/>
  <Override PartName="/ppt/embeddings/Microsoft_Editor_de_ecuaciones4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51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7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14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44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455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12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39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0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0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57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F091-ADBA-C649-A35C-FCEE1112660F}" type="datetimeFigureOut">
              <a:rPr lang="es-ES" smtClean="0"/>
              <a:t>19/03/13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974B-B023-CF4B-B65F-8533E8BE3CE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76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20" Type="http://schemas.openxmlformats.org/officeDocument/2006/relationships/image" Target="../media/image9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ditor_de_ecuaciones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ditor_de_ecuaciones2.bin"/><Relationship Id="rId8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ditor_de_ecuaciones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ditor_de_ecuaciones4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510176" y="2242616"/>
            <a:ext cx="5674600" cy="34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510176" y="1979452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114562" y="1979451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184776" y="1956568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679285"/>
              </p:ext>
            </p:extLst>
          </p:nvPr>
        </p:nvGraphicFramePr>
        <p:xfrm>
          <a:off x="1039813" y="2678113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cuación" r:id="rId3" imgW="469900" imgH="177800" progId="Equation.3">
                  <p:embed/>
                </p:oleObj>
              </mc:Choice>
              <mc:Fallback>
                <p:oleObj name="Ecuación" r:id="rId3" imgW="469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813" y="2678113"/>
                        <a:ext cx="939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96948"/>
              </p:ext>
            </p:extLst>
          </p:nvPr>
        </p:nvGraphicFramePr>
        <p:xfrm>
          <a:off x="3797300" y="2759075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cuación" r:id="rId5" imgW="317500" imgH="165100" progId="Equation.3">
                  <p:embed/>
                </p:oleObj>
              </mc:Choice>
              <mc:Fallback>
                <p:oleObj name="Ecuación" r:id="rId5" imgW="317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7300" y="2759075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33221"/>
              </p:ext>
            </p:extLst>
          </p:nvPr>
        </p:nvGraphicFramePr>
        <p:xfrm>
          <a:off x="6804025" y="2681288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cuación" r:id="rId7" imgW="381000" imgH="177800" progId="Equation.3">
                  <p:embed/>
                </p:oleObj>
              </mc:Choice>
              <mc:Fallback>
                <p:oleObj name="Ecuación" r:id="rId7" imgW="381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2681288"/>
                        <a:ext cx="762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cto 15"/>
          <p:cNvCxnSpPr/>
          <p:nvPr/>
        </p:nvCxnSpPr>
        <p:spPr>
          <a:xfrm flipV="1">
            <a:off x="1595000" y="4740609"/>
            <a:ext cx="5674600" cy="34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595000" y="4477445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199386" y="4477444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7269600" y="4454561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7294"/>
              </p:ext>
            </p:extLst>
          </p:nvPr>
        </p:nvGraphicFramePr>
        <p:xfrm>
          <a:off x="1227138" y="517525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cuación" r:id="rId9" imgW="368300" imgH="177800" progId="Equation.3">
                  <p:embed/>
                </p:oleObj>
              </mc:Choice>
              <mc:Fallback>
                <p:oleObj name="Ecuación" r:id="rId9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7138" y="5175250"/>
                        <a:ext cx="736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7628"/>
              </p:ext>
            </p:extLst>
          </p:nvPr>
        </p:nvGraphicFramePr>
        <p:xfrm>
          <a:off x="4097338" y="52705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cuación" r:id="rId11" imgW="101600" imgH="152400" progId="Equation.3">
                  <p:embed/>
                </p:oleObj>
              </mc:Choice>
              <mc:Fallback>
                <p:oleObj name="Ecuación" r:id="rId11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97338" y="5270500"/>
                        <a:ext cx="20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976069"/>
              </p:ext>
            </p:extLst>
          </p:nvPr>
        </p:nvGraphicFramePr>
        <p:xfrm>
          <a:off x="6900863" y="5180013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cuación" r:id="rId13" imgW="368300" imgH="177800" progId="Equation.3">
                  <p:embed/>
                </p:oleObj>
              </mc:Choice>
              <mc:Fallback>
                <p:oleObj name="Ecuación" r:id="rId13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0863" y="5180013"/>
                        <a:ext cx="736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74435"/>
              </p:ext>
            </p:extLst>
          </p:nvPr>
        </p:nvGraphicFramePr>
        <p:xfrm>
          <a:off x="1301750" y="4046538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cuación" r:id="rId15" imgW="292100" imgH="190500" progId="Equation.3">
                  <p:embed/>
                </p:oleObj>
              </mc:Choice>
              <mc:Fallback>
                <p:oleObj name="Ecuación" r:id="rId15" imgW="2921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1750" y="4046538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71451"/>
              </p:ext>
            </p:extLst>
          </p:nvPr>
        </p:nvGraphicFramePr>
        <p:xfrm>
          <a:off x="4110038" y="4046538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cuación" r:id="rId17" imgW="114300" imgH="190500" progId="Equation.3">
                  <p:embed/>
                </p:oleObj>
              </mc:Choice>
              <mc:Fallback>
                <p:oleObj name="Ecuación" r:id="rId17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0038" y="4046538"/>
                        <a:ext cx="228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38108"/>
              </p:ext>
            </p:extLst>
          </p:nvPr>
        </p:nvGraphicFramePr>
        <p:xfrm>
          <a:off x="6850063" y="4046538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cuación" r:id="rId19" imgW="292100" imgH="190500" progId="Equation.3">
                  <p:embed/>
                </p:oleObj>
              </mc:Choice>
              <mc:Fallback>
                <p:oleObj name="Ecuación" r:id="rId19" imgW="2921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0063" y="4046538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73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510176" y="2242616"/>
            <a:ext cx="5674600" cy="34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510176" y="1979452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114562" y="1979451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184776" y="1956568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56301"/>
              </p:ext>
            </p:extLst>
          </p:nvPr>
        </p:nvGraphicFramePr>
        <p:xfrm>
          <a:off x="1039813" y="2678113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cuación" r:id="rId3" imgW="469900" imgH="177800" progId="Equation.3">
                  <p:embed/>
                </p:oleObj>
              </mc:Choice>
              <mc:Fallback>
                <p:oleObj name="Ecuación" r:id="rId3" imgW="469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813" y="2678113"/>
                        <a:ext cx="939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80646"/>
              </p:ext>
            </p:extLst>
          </p:nvPr>
        </p:nvGraphicFramePr>
        <p:xfrm>
          <a:off x="3797300" y="2759075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cuación" r:id="rId5" imgW="317500" imgH="165100" progId="Equation.3">
                  <p:embed/>
                </p:oleObj>
              </mc:Choice>
              <mc:Fallback>
                <p:oleObj name="Ecuación" r:id="rId5" imgW="317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7300" y="2759075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1226"/>
              </p:ext>
            </p:extLst>
          </p:nvPr>
        </p:nvGraphicFramePr>
        <p:xfrm>
          <a:off x="6804025" y="2681288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cuación" r:id="rId7" imgW="381000" imgH="177800" progId="Equation.3">
                  <p:embed/>
                </p:oleObj>
              </mc:Choice>
              <mc:Fallback>
                <p:oleObj name="Ecuación" r:id="rId7" imgW="381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2681288"/>
                        <a:ext cx="762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cto 15"/>
          <p:cNvCxnSpPr/>
          <p:nvPr/>
        </p:nvCxnSpPr>
        <p:spPr>
          <a:xfrm flipV="1">
            <a:off x="1595000" y="4740609"/>
            <a:ext cx="5674600" cy="34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595000" y="4477445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199386" y="4477444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7269600" y="4454561"/>
            <a:ext cx="0" cy="640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04596"/>
              </p:ext>
            </p:extLst>
          </p:nvPr>
        </p:nvGraphicFramePr>
        <p:xfrm>
          <a:off x="1227138" y="517525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cuación" r:id="rId9" imgW="368300" imgH="177800" progId="Equation.3">
                  <p:embed/>
                </p:oleObj>
              </mc:Choice>
              <mc:Fallback>
                <p:oleObj name="Ecuación" r:id="rId9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7138" y="5175250"/>
                        <a:ext cx="736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005691"/>
              </p:ext>
            </p:extLst>
          </p:nvPr>
        </p:nvGraphicFramePr>
        <p:xfrm>
          <a:off x="4097338" y="52705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cuación" r:id="rId11" imgW="101600" imgH="152400" progId="Equation.3">
                  <p:embed/>
                </p:oleObj>
              </mc:Choice>
              <mc:Fallback>
                <p:oleObj name="Ecuación" r:id="rId11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97338" y="5270500"/>
                        <a:ext cx="20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91934"/>
              </p:ext>
            </p:extLst>
          </p:nvPr>
        </p:nvGraphicFramePr>
        <p:xfrm>
          <a:off x="6900863" y="5180013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cuación" r:id="rId13" imgW="368300" imgH="177800" progId="Equation.3">
                  <p:embed/>
                </p:oleObj>
              </mc:Choice>
              <mc:Fallback>
                <p:oleObj name="Ecuación" r:id="rId13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0863" y="5180013"/>
                        <a:ext cx="736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9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Tema de Office</vt:lpstr>
      <vt:lpstr>Microsoft Editor de ecuaciones</vt:lpstr>
      <vt:lpstr>Ecuación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eafit</cp:lastModifiedBy>
  <cp:revision>4</cp:revision>
  <dcterms:created xsi:type="dcterms:W3CDTF">2013-03-18T20:37:01Z</dcterms:created>
  <dcterms:modified xsi:type="dcterms:W3CDTF">2013-03-19T14:04:15Z</dcterms:modified>
</cp:coreProperties>
</file>