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7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1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4F0-0428-4B4C-ACE6-63A0B5191F6F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7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5814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1100" y="175260"/>
            <a:ext cx="2240964" cy="11171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12"/>
          <p:cNvSpPr txBox="1"/>
          <p:nvPr/>
        </p:nvSpPr>
        <p:spPr>
          <a:xfrm>
            <a:off x="-10887" y="381000"/>
            <a:ext cx="2531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solidFill>
                  <a:srgbClr val="50280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CoFE</a:t>
            </a:r>
            <a:endParaRPr lang="en-US" sz="7200" dirty="0">
              <a:solidFill>
                <a:srgbClr val="502800"/>
              </a:solidFill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</cp:revision>
  <dcterms:created xsi:type="dcterms:W3CDTF">2013-08-02T02:45:09Z</dcterms:created>
  <dcterms:modified xsi:type="dcterms:W3CDTF">2013-08-02T02:52:55Z</dcterms:modified>
</cp:coreProperties>
</file>