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21396325" cy="30267275"/>
  <p:notesSz cx="6864350" cy="9994900"/>
  <p:defaultTextStyle>
    <a:defPPr>
      <a:defRPr lang="pt-BR"/>
    </a:defPPr>
    <a:lvl1pPr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481099" indent="-1157950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963321" indent="-2317023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444421" indent="-3474974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5926642" indent="-4634046" algn="l" defTabSz="2963321" rtl="0" eaLnBrk="0" fontAlgn="base" hangingPunct="0">
      <a:spcBef>
        <a:spcPct val="0"/>
      </a:spcBef>
      <a:spcAft>
        <a:spcPct val="0"/>
      </a:spcAft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615745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938894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262043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2585192" algn="l" defTabSz="646298" rtl="0" eaLnBrk="1" latinLnBrk="0" hangingPunct="1">
      <a:defRPr sz="586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A2111C"/>
    <a:srgbClr val="00B0F0"/>
    <a:srgbClr val="FFFF00"/>
    <a:srgbClr val="1F497D"/>
    <a:srgbClr val="808080"/>
    <a:srgbClr val="DDDDDD"/>
    <a:srgbClr val="EAEAEA"/>
    <a:srgbClr val="C4C4C4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434" autoAdjust="0"/>
  </p:normalViewPr>
  <p:slideViewPr>
    <p:cSldViewPr>
      <p:cViewPr>
        <p:scale>
          <a:sx n="60" d="100"/>
          <a:sy n="60" d="100"/>
        </p:scale>
        <p:origin x="283" y="-7570"/>
      </p:cViewPr>
      <p:guideLst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DA\Multifidelity%20Results\Results%20Inf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600"/>
              <a:t>MDA Multifidelity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Hoja1!$A$1</c:f>
              <c:strCache>
                <c:ptCount val="1"/>
                <c:pt idx="0">
                  <c:v>Lo-Fi Iterations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numRef>
              <c:f>Hoja1!$H$2:$H$6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83-4BD5-8D10-EAC4D1B483BF}"/>
            </c:ext>
          </c:extLst>
        </c:ser>
        <c:ser>
          <c:idx val="1"/>
          <c:order val="1"/>
          <c:tx>
            <c:strRef>
              <c:f>Hoja1!$D$1</c:f>
              <c:strCache>
                <c:ptCount val="1"/>
                <c:pt idx="0">
                  <c:v>Hi-Fi Iterations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numRef>
              <c:f>Hoja1!$H$2:$H$6</c:f>
              <c:numCache>
                <c:formatCode>General</c:formatCode>
                <c:ptCount val="5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</c:numCache>
            </c:numRef>
          </c:cat>
          <c:val>
            <c:numRef>
              <c:f>Hoja1!$D$2:$D$6</c:f>
              <c:numCache>
                <c:formatCode>General</c:formatCode>
                <c:ptCount val="5"/>
                <c:pt idx="0">
                  <c:v>18</c:v>
                </c:pt>
                <c:pt idx="1">
                  <c:v>15</c:v>
                </c:pt>
                <c:pt idx="2">
                  <c:v>16</c:v>
                </c:pt>
                <c:pt idx="3">
                  <c:v>10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83-4BD5-8D10-EAC4D1B48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64736272"/>
        <c:axId val="664736912"/>
      </c:barChart>
      <c:scatterChart>
        <c:scatterStyle val="smoothMarker"/>
        <c:varyColors val="0"/>
        <c:ser>
          <c:idx val="2"/>
          <c:order val="2"/>
          <c:tx>
            <c:strRef>
              <c:f>Hoja1!$E$1</c:f>
              <c:strCache>
                <c:ptCount val="1"/>
                <c:pt idx="0">
                  <c:v>Execution Time [s]</c:v>
                </c:pt>
              </c:strCache>
            </c:strRef>
          </c:tx>
          <c:spPr>
            <a:ln w="28575" cap="rnd">
              <a:solidFill>
                <a:srgbClr val="A2111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2111C"/>
              </a:solidFill>
              <a:ln w="9525">
                <a:solidFill>
                  <a:srgbClr val="A2111C"/>
                </a:solidFill>
              </a:ln>
              <a:effectLst/>
            </c:spPr>
          </c:marker>
          <c:yVal>
            <c:numRef>
              <c:f>Hoja1!$E$2:$E$6</c:f>
              <c:numCache>
                <c:formatCode>General</c:formatCode>
                <c:ptCount val="5"/>
                <c:pt idx="0">
                  <c:v>134.8372277</c:v>
                </c:pt>
                <c:pt idx="1">
                  <c:v>159.63660299989999</c:v>
                </c:pt>
                <c:pt idx="2">
                  <c:v>151.59884439999999</c:v>
                </c:pt>
                <c:pt idx="3">
                  <c:v>123.715413699</c:v>
                </c:pt>
                <c:pt idx="4">
                  <c:v>144.30916339999999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883-4BD5-8D10-EAC4D1B48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4747152"/>
        <c:axId val="664746512"/>
      </c:scatterChart>
      <c:catAx>
        <c:axId val="66473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50"/>
                  <a:t>Max. allowed Lo-Fi 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64736912"/>
        <c:crosses val="autoZero"/>
        <c:auto val="1"/>
        <c:lblAlgn val="ctr"/>
        <c:lblOffset val="100"/>
        <c:noMultiLvlLbl val="0"/>
      </c:catAx>
      <c:valAx>
        <c:axId val="66473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50"/>
                  <a:t>Iterations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64736272"/>
        <c:crosses val="autoZero"/>
        <c:crossBetween val="between"/>
      </c:valAx>
      <c:valAx>
        <c:axId val="6647465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sz="1050"/>
                  <a:t>Total execution time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out"/>
        <c:minorTickMark val="in"/>
        <c:tickLblPos val="nextTo"/>
        <c:spPr>
          <a:noFill/>
          <a:ln>
            <a:solidFill>
              <a:srgbClr val="A2111C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664747152"/>
        <c:crosses val="max"/>
        <c:crossBetween val="midCat"/>
      </c:valAx>
      <c:valAx>
        <c:axId val="664747152"/>
        <c:scaling>
          <c:orientation val="minMax"/>
        </c:scaling>
        <c:delete val="1"/>
        <c:axPos val="b"/>
        <c:majorTickMark val="out"/>
        <c:minorTickMark val="none"/>
        <c:tickLblPos val="nextTo"/>
        <c:crossAx val="664746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77D67-DAFD-447D-8844-A871C2A41B95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BFE24DA3-04B6-4D65-A376-831BCC33C8EE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 err="1">
              <a:latin typeface="Georgia" panose="02040502050405020303" pitchFamily="18" charset="0"/>
            </a:rPr>
            <a:t>Structural</a:t>
          </a:r>
          <a:endParaRPr lang="es-MX" sz="2400" dirty="0">
            <a:latin typeface="Georgia" panose="02040502050405020303" pitchFamily="18" charset="0"/>
          </a:endParaRPr>
        </a:p>
        <a:p>
          <a:r>
            <a:rPr lang="es-MX" sz="2400" dirty="0" err="1">
              <a:latin typeface="Georgia" panose="02040502050405020303" pitchFamily="18" charset="0"/>
            </a:rPr>
            <a:t>Solver</a:t>
          </a:r>
          <a:endParaRPr lang="es-MX" sz="2400" dirty="0">
            <a:latin typeface="Georgia" panose="02040502050405020303" pitchFamily="18" charset="0"/>
          </a:endParaRPr>
        </a:p>
      </dgm:t>
    </dgm:pt>
    <dgm:pt modelId="{5E255B2D-AD5F-4E9F-B103-757BE36AF114}" type="parTrans" cxnId="{AE28C830-A6A7-4558-A385-7BEC8DA0F0C9}">
      <dgm:prSet/>
      <dgm:spPr/>
      <dgm:t>
        <a:bodyPr/>
        <a:lstStyle/>
        <a:p>
          <a:endParaRPr lang="es-MX"/>
        </a:p>
      </dgm:t>
    </dgm:pt>
    <dgm:pt modelId="{1071333F-6F48-4BE1-A78B-72972725DEC7}" type="sibTrans" cxnId="{AE28C830-A6A7-4558-A385-7BEC8DA0F0C9}">
      <dgm:prSet/>
      <dgm:spPr/>
      <dgm:t>
        <a:bodyPr/>
        <a:lstStyle/>
        <a:p>
          <a:endParaRPr lang="es-MX"/>
        </a:p>
      </dgm:t>
    </dgm:pt>
    <dgm:pt modelId="{0A730328-6BE2-4AC4-BA79-CDEA8B3EDA6C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850" dirty="0" err="1">
              <a:latin typeface="Georgia" panose="02040502050405020303" pitchFamily="18" charset="0"/>
            </a:rPr>
            <a:t>Displacement</a:t>
          </a:r>
          <a:endParaRPr lang="es-MX" sz="1850" dirty="0">
            <a:latin typeface="Georgia" panose="02040502050405020303" pitchFamily="18" charset="0"/>
          </a:endParaRPr>
        </a:p>
        <a:p>
          <a:r>
            <a:rPr lang="es-MX" sz="1850" dirty="0">
              <a:latin typeface="Georgia" panose="02040502050405020303" pitchFamily="18" charset="0"/>
            </a:rPr>
            <a:t>Transfer</a:t>
          </a:r>
        </a:p>
      </dgm:t>
    </dgm:pt>
    <dgm:pt modelId="{1532E6F4-4B90-470D-997A-0822BE3A64E9}" type="parTrans" cxnId="{73CD7211-9BB1-4B84-BE37-701E9AB6CCF2}">
      <dgm:prSet/>
      <dgm:spPr/>
      <dgm:t>
        <a:bodyPr/>
        <a:lstStyle/>
        <a:p>
          <a:endParaRPr lang="es-MX"/>
        </a:p>
      </dgm:t>
    </dgm:pt>
    <dgm:pt modelId="{73BB1FEF-C9A9-43EB-8BFB-15ED4FE8AC2E}" type="sibTrans" cxnId="{73CD7211-9BB1-4B84-BE37-701E9AB6CCF2}">
      <dgm:prSet/>
      <dgm:spPr/>
      <dgm:t>
        <a:bodyPr/>
        <a:lstStyle/>
        <a:p>
          <a:endParaRPr lang="es-MX"/>
        </a:p>
      </dgm:t>
    </dgm:pt>
    <dgm:pt modelId="{365EA60E-96EE-4F08-87AB-04756DA0375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900" dirty="0" err="1">
              <a:latin typeface="Georgia" panose="02040502050405020303" pitchFamily="18" charset="0"/>
            </a:rPr>
            <a:t>Aerodynamic</a:t>
          </a:r>
          <a:r>
            <a:rPr lang="es-MX" sz="1900" dirty="0">
              <a:latin typeface="Georgia" panose="02040502050405020303" pitchFamily="18" charset="0"/>
            </a:rPr>
            <a:t> </a:t>
          </a:r>
        </a:p>
        <a:p>
          <a:r>
            <a:rPr lang="es-MX" sz="1900" dirty="0" err="1">
              <a:latin typeface="Georgia" panose="02040502050405020303" pitchFamily="18" charset="0"/>
            </a:rPr>
            <a:t>Solver</a:t>
          </a:r>
          <a:endParaRPr lang="es-MX" sz="1900" dirty="0">
            <a:latin typeface="Georgia" panose="02040502050405020303" pitchFamily="18" charset="0"/>
          </a:endParaRPr>
        </a:p>
      </dgm:t>
    </dgm:pt>
    <dgm:pt modelId="{C3797EFB-68B7-470E-889E-D2373A95618F}" type="parTrans" cxnId="{4DA48D5B-B761-4B75-8638-0CED646FD189}">
      <dgm:prSet/>
      <dgm:spPr/>
      <dgm:t>
        <a:bodyPr/>
        <a:lstStyle/>
        <a:p>
          <a:endParaRPr lang="es-MX"/>
        </a:p>
      </dgm:t>
    </dgm:pt>
    <dgm:pt modelId="{F3A75FAF-25D1-4B26-9C9A-955AAD3783D3}" type="sibTrans" cxnId="{4DA48D5B-B761-4B75-8638-0CED646FD189}">
      <dgm:prSet/>
      <dgm:spPr/>
      <dgm:t>
        <a:bodyPr/>
        <a:lstStyle/>
        <a:p>
          <a:endParaRPr lang="es-MX"/>
        </a:p>
      </dgm:t>
    </dgm:pt>
    <dgm:pt modelId="{9098924D-5BAD-4291-93B5-5A6637DADA8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>
              <a:latin typeface="Georgia" panose="02040502050405020303" pitchFamily="18" charset="0"/>
            </a:rPr>
            <a:t>Load </a:t>
          </a:r>
        </a:p>
        <a:p>
          <a:r>
            <a:rPr lang="es-MX" sz="2400" dirty="0">
              <a:latin typeface="Georgia" panose="02040502050405020303" pitchFamily="18" charset="0"/>
            </a:rPr>
            <a:t>Transfer</a:t>
          </a:r>
          <a:endParaRPr lang="es-MX" sz="1800" dirty="0">
            <a:latin typeface="Georgia" panose="02040502050405020303" pitchFamily="18" charset="0"/>
          </a:endParaRPr>
        </a:p>
      </dgm:t>
    </dgm:pt>
    <dgm:pt modelId="{8C77FF0E-FA6C-41D8-8060-C2BB0FA99359}" type="sibTrans" cxnId="{276C8FE3-76DB-4437-9DE2-B4455C01CE80}">
      <dgm:prSet/>
      <dgm:spPr/>
      <dgm:t>
        <a:bodyPr/>
        <a:lstStyle/>
        <a:p>
          <a:endParaRPr lang="es-MX"/>
        </a:p>
      </dgm:t>
    </dgm:pt>
    <dgm:pt modelId="{604A5A5B-C667-44D5-B8E4-23E79C61B996}" type="parTrans" cxnId="{276C8FE3-76DB-4437-9DE2-B4455C01CE80}">
      <dgm:prSet/>
      <dgm:spPr/>
      <dgm:t>
        <a:bodyPr/>
        <a:lstStyle/>
        <a:p>
          <a:endParaRPr lang="es-MX"/>
        </a:p>
      </dgm:t>
    </dgm:pt>
    <dgm:pt modelId="{7B18235E-D994-41C8-A234-C55693A9665D}">
      <dgm:prSet custT="1"/>
      <dgm:spPr>
        <a:solidFill>
          <a:srgbClr val="002060"/>
        </a:solidFill>
      </dgm:spPr>
      <dgm:t>
        <a:bodyPr/>
        <a:lstStyle/>
        <a:p>
          <a:r>
            <a:rPr lang="es-MX" sz="2800" dirty="0" err="1">
              <a:latin typeface="Georgia" panose="02040502050405020303" pitchFamily="18" charset="0"/>
            </a:rPr>
            <a:t>Filter</a:t>
          </a:r>
          <a:endParaRPr lang="es-MX" sz="2800" dirty="0">
            <a:latin typeface="Georgia" panose="02040502050405020303" pitchFamily="18" charset="0"/>
          </a:endParaRPr>
        </a:p>
      </dgm:t>
    </dgm:pt>
    <dgm:pt modelId="{61701204-4B53-4EF0-9114-11A01F381FC9}" type="parTrans" cxnId="{17F713EE-E0AB-49F3-9844-E09CD603276A}">
      <dgm:prSet/>
      <dgm:spPr/>
      <dgm:t>
        <a:bodyPr/>
        <a:lstStyle/>
        <a:p>
          <a:endParaRPr lang="es-MX"/>
        </a:p>
      </dgm:t>
    </dgm:pt>
    <dgm:pt modelId="{CF2E007D-E7B8-48D4-AB23-EB776D8E6178}" type="sibTrans" cxnId="{17F713EE-E0AB-49F3-9844-E09CD603276A}">
      <dgm:prSet/>
      <dgm:spPr/>
      <dgm:t>
        <a:bodyPr/>
        <a:lstStyle/>
        <a:p>
          <a:endParaRPr lang="es-MX"/>
        </a:p>
      </dgm:t>
    </dgm:pt>
    <dgm:pt modelId="{4E8B2BA2-5EE8-4545-A77A-E78D0DFB0667}" type="pres">
      <dgm:prSet presAssocID="{C2977D67-DAFD-447D-8844-A871C2A41B95}" presName="cycle" presStyleCnt="0">
        <dgm:presLayoutVars>
          <dgm:dir/>
          <dgm:resizeHandles val="exact"/>
        </dgm:presLayoutVars>
      </dgm:prSet>
      <dgm:spPr/>
    </dgm:pt>
    <dgm:pt modelId="{22397065-6570-43A0-9520-3CD80C1BBB22}" type="pres">
      <dgm:prSet presAssocID="{BFE24DA3-04B6-4D65-A376-831BCC33C8EE}" presName="node" presStyleLbl="node1" presStyleIdx="0" presStyleCnt="5">
        <dgm:presLayoutVars>
          <dgm:bulletEnabled val="1"/>
        </dgm:presLayoutVars>
      </dgm:prSet>
      <dgm:spPr/>
    </dgm:pt>
    <dgm:pt modelId="{3F50CBC4-3A1E-4381-9759-5935A99107D8}" type="pres">
      <dgm:prSet presAssocID="{BFE24DA3-04B6-4D65-A376-831BCC33C8EE}" presName="spNode" presStyleCnt="0"/>
      <dgm:spPr/>
    </dgm:pt>
    <dgm:pt modelId="{1BC70BC2-D806-445D-9514-FF583770FFEB}" type="pres">
      <dgm:prSet presAssocID="{1071333F-6F48-4BE1-A78B-72972725DEC7}" presName="sibTrans" presStyleLbl="sibTrans1D1" presStyleIdx="0" presStyleCnt="5"/>
      <dgm:spPr/>
    </dgm:pt>
    <dgm:pt modelId="{65F850BE-C0A8-4EAA-B9C9-A42ED538A4B7}" type="pres">
      <dgm:prSet presAssocID="{7B18235E-D994-41C8-A234-C55693A9665D}" presName="node" presStyleLbl="node1" presStyleIdx="1" presStyleCnt="5">
        <dgm:presLayoutVars>
          <dgm:bulletEnabled val="1"/>
        </dgm:presLayoutVars>
      </dgm:prSet>
      <dgm:spPr/>
    </dgm:pt>
    <dgm:pt modelId="{6ECCDD19-E1A4-48FD-8C9F-19403CF5B694}" type="pres">
      <dgm:prSet presAssocID="{7B18235E-D994-41C8-A234-C55693A9665D}" presName="spNode" presStyleCnt="0"/>
      <dgm:spPr/>
    </dgm:pt>
    <dgm:pt modelId="{8C19334F-4B2D-4C83-AFCA-A46D11A44B59}" type="pres">
      <dgm:prSet presAssocID="{CF2E007D-E7B8-48D4-AB23-EB776D8E6178}" presName="sibTrans" presStyleLbl="sibTrans1D1" presStyleIdx="1" presStyleCnt="5"/>
      <dgm:spPr/>
    </dgm:pt>
    <dgm:pt modelId="{D375EA18-815F-4EAA-B9CF-1828572EF59E}" type="pres">
      <dgm:prSet presAssocID="{0A730328-6BE2-4AC4-BA79-CDEA8B3EDA6C}" presName="node" presStyleLbl="node1" presStyleIdx="2" presStyleCnt="5">
        <dgm:presLayoutVars>
          <dgm:bulletEnabled val="1"/>
        </dgm:presLayoutVars>
      </dgm:prSet>
      <dgm:spPr/>
    </dgm:pt>
    <dgm:pt modelId="{B5C7548A-8FBC-449F-8A52-18BA6AC25B7D}" type="pres">
      <dgm:prSet presAssocID="{0A730328-6BE2-4AC4-BA79-CDEA8B3EDA6C}" presName="spNode" presStyleCnt="0"/>
      <dgm:spPr/>
    </dgm:pt>
    <dgm:pt modelId="{13EBDEBE-7BFE-4F24-8B5C-5404686F130B}" type="pres">
      <dgm:prSet presAssocID="{73BB1FEF-C9A9-43EB-8BFB-15ED4FE8AC2E}" presName="sibTrans" presStyleLbl="sibTrans1D1" presStyleIdx="2" presStyleCnt="5"/>
      <dgm:spPr/>
    </dgm:pt>
    <dgm:pt modelId="{0651311D-5537-4F0E-87B5-C8CAD25CE5C3}" type="pres">
      <dgm:prSet presAssocID="{365EA60E-96EE-4F08-87AB-04756DA03756}" presName="node" presStyleLbl="node1" presStyleIdx="3" presStyleCnt="5">
        <dgm:presLayoutVars>
          <dgm:bulletEnabled val="1"/>
        </dgm:presLayoutVars>
      </dgm:prSet>
      <dgm:spPr/>
    </dgm:pt>
    <dgm:pt modelId="{F4BCBDA2-3231-455C-8D52-D72A2786CAAB}" type="pres">
      <dgm:prSet presAssocID="{365EA60E-96EE-4F08-87AB-04756DA03756}" presName="spNode" presStyleCnt="0"/>
      <dgm:spPr/>
    </dgm:pt>
    <dgm:pt modelId="{CC3A1192-5B24-48AD-AC68-7DBF1E8E03DC}" type="pres">
      <dgm:prSet presAssocID="{F3A75FAF-25D1-4B26-9C9A-955AAD3783D3}" presName="sibTrans" presStyleLbl="sibTrans1D1" presStyleIdx="3" presStyleCnt="5"/>
      <dgm:spPr/>
    </dgm:pt>
    <dgm:pt modelId="{8833D856-AC5F-4DCE-BF14-D6ABD512AC44}" type="pres">
      <dgm:prSet presAssocID="{9098924D-5BAD-4291-93B5-5A6637DADA8A}" presName="node" presStyleLbl="node1" presStyleIdx="4" presStyleCnt="5">
        <dgm:presLayoutVars>
          <dgm:bulletEnabled val="1"/>
        </dgm:presLayoutVars>
      </dgm:prSet>
      <dgm:spPr/>
    </dgm:pt>
    <dgm:pt modelId="{698EFF40-04C5-4E38-B37C-0F0438C38629}" type="pres">
      <dgm:prSet presAssocID="{9098924D-5BAD-4291-93B5-5A6637DADA8A}" presName="spNode" presStyleCnt="0"/>
      <dgm:spPr/>
    </dgm:pt>
    <dgm:pt modelId="{1268260D-E9D2-45DF-9E35-427EE026D4D3}" type="pres">
      <dgm:prSet presAssocID="{8C77FF0E-FA6C-41D8-8060-C2BB0FA99359}" presName="sibTrans" presStyleLbl="sibTrans1D1" presStyleIdx="4" presStyleCnt="5"/>
      <dgm:spPr/>
    </dgm:pt>
  </dgm:ptLst>
  <dgm:cxnLst>
    <dgm:cxn modelId="{73CD7211-9BB1-4B84-BE37-701E9AB6CCF2}" srcId="{C2977D67-DAFD-447D-8844-A871C2A41B95}" destId="{0A730328-6BE2-4AC4-BA79-CDEA8B3EDA6C}" srcOrd="2" destOrd="0" parTransId="{1532E6F4-4B90-470D-997A-0822BE3A64E9}" sibTransId="{73BB1FEF-C9A9-43EB-8BFB-15ED4FE8AC2E}"/>
    <dgm:cxn modelId="{45EC862E-9D6D-47A9-8F52-898228BD5266}" type="presOf" srcId="{7B18235E-D994-41C8-A234-C55693A9665D}" destId="{65F850BE-C0A8-4EAA-B9C9-A42ED538A4B7}" srcOrd="0" destOrd="0" presId="urn:microsoft.com/office/officeart/2005/8/layout/cycle5"/>
    <dgm:cxn modelId="{AE28C830-A6A7-4558-A385-7BEC8DA0F0C9}" srcId="{C2977D67-DAFD-447D-8844-A871C2A41B95}" destId="{BFE24DA3-04B6-4D65-A376-831BCC33C8EE}" srcOrd="0" destOrd="0" parTransId="{5E255B2D-AD5F-4E9F-B103-757BE36AF114}" sibTransId="{1071333F-6F48-4BE1-A78B-72972725DEC7}"/>
    <dgm:cxn modelId="{64627432-99C8-4676-87B6-F25223D14D80}" type="presOf" srcId="{8C77FF0E-FA6C-41D8-8060-C2BB0FA99359}" destId="{1268260D-E9D2-45DF-9E35-427EE026D4D3}" srcOrd="0" destOrd="0" presId="urn:microsoft.com/office/officeart/2005/8/layout/cycle5"/>
    <dgm:cxn modelId="{4DA48D5B-B761-4B75-8638-0CED646FD189}" srcId="{C2977D67-DAFD-447D-8844-A871C2A41B95}" destId="{365EA60E-96EE-4F08-87AB-04756DA03756}" srcOrd="3" destOrd="0" parTransId="{C3797EFB-68B7-470E-889E-D2373A95618F}" sibTransId="{F3A75FAF-25D1-4B26-9C9A-955AAD3783D3}"/>
    <dgm:cxn modelId="{4CFEF65D-6920-44AC-BF15-E904076DE66A}" type="presOf" srcId="{C2977D67-DAFD-447D-8844-A871C2A41B95}" destId="{4E8B2BA2-5EE8-4545-A77A-E78D0DFB0667}" srcOrd="0" destOrd="0" presId="urn:microsoft.com/office/officeart/2005/8/layout/cycle5"/>
    <dgm:cxn modelId="{859B9647-EB1F-4780-BEE0-60ECCE0898A7}" type="presOf" srcId="{1071333F-6F48-4BE1-A78B-72972725DEC7}" destId="{1BC70BC2-D806-445D-9514-FF583770FFEB}" srcOrd="0" destOrd="0" presId="urn:microsoft.com/office/officeart/2005/8/layout/cycle5"/>
    <dgm:cxn modelId="{AD779859-ED13-4808-A627-35325D20E1AB}" type="presOf" srcId="{CF2E007D-E7B8-48D4-AB23-EB776D8E6178}" destId="{8C19334F-4B2D-4C83-AFCA-A46D11A44B59}" srcOrd="0" destOrd="0" presId="urn:microsoft.com/office/officeart/2005/8/layout/cycle5"/>
    <dgm:cxn modelId="{CBF4CD81-90E1-4CA3-A245-18FD02A36DDF}" type="presOf" srcId="{BFE24DA3-04B6-4D65-A376-831BCC33C8EE}" destId="{22397065-6570-43A0-9520-3CD80C1BBB22}" srcOrd="0" destOrd="0" presId="urn:microsoft.com/office/officeart/2005/8/layout/cycle5"/>
    <dgm:cxn modelId="{33421396-7F6D-405F-98FD-980DB0FA6877}" type="presOf" srcId="{73BB1FEF-C9A9-43EB-8BFB-15ED4FE8AC2E}" destId="{13EBDEBE-7BFE-4F24-8B5C-5404686F130B}" srcOrd="0" destOrd="0" presId="urn:microsoft.com/office/officeart/2005/8/layout/cycle5"/>
    <dgm:cxn modelId="{8F53F9A4-1F9A-4502-8CEA-46CD2DD622DF}" type="presOf" srcId="{9098924D-5BAD-4291-93B5-5A6637DADA8A}" destId="{8833D856-AC5F-4DCE-BF14-D6ABD512AC44}" srcOrd="0" destOrd="0" presId="urn:microsoft.com/office/officeart/2005/8/layout/cycle5"/>
    <dgm:cxn modelId="{83469CD6-4849-4E9B-BB47-01F4FF7E3A57}" type="presOf" srcId="{0A730328-6BE2-4AC4-BA79-CDEA8B3EDA6C}" destId="{D375EA18-815F-4EAA-B9CF-1828572EF59E}" srcOrd="0" destOrd="0" presId="urn:microsoft.com/office/officeart/2005/8/layout/cycle5"/>
    <dgm:cxn modelId="{EFD800DE-24D8-453A-881B-E8C51412BB61}" type="presOf" srcId="{F3A75FAF-25D1-4B26-9C9A-955AAD3783D3}" destId="{CC3A1192-5B24-48AD-AC68-7DBF1E8E03DC}" srcOrd="0" destOrd="0" presId="urn:microsoft.com/office/officeart/2005/8/layout/cycle5"/>
    <dgm:cxn modelId="{276C8FE3-76DB-4437-9DE2-B4455C01CE80}" srcId="{C2977D67-DAFD-447D-8844-A871C2A41B95}" destId="{9098924D-5BAD-4291-93B5-5A6637DADA8A}" srcOrd="4" destOrd="0" parTransId="{604A5A5B-C667-44D5-B8E4-23E79C61B996}" sibTransId="{8C77FF0E-FA6C-41D8-8060-C2BB0FA99359}"/>
    <dgm:cxn modelId="{17F713EE-E0AB-49F3-9844-E09CD603276A}" srcId="{C2977D67-DAFD-447D-8844-A871C2A41B95}" destId="{7B18235E-D994-41C8-A234-C55693A9665D}" srcOrd="1" destOrd="0" parTransId="{61701204-4B53-4EF0-9114-11A01F381FC9}" sibTransId="{CF2E007D-E7B8-48D4-AB23-EB776D8E6178}"/>
    <dgm:cxn modelId="{218D4FFF-1FB6-436F-87F7-2BCA5697F1A3}" type="presOf" srcId="{365EA60E-96EE-4F08-87AB-04756DA03756}" destId="{0651311D-5537-4F0E-87B5-C8CAD25CE5C3}" srcOrd="0" destOrd="0" presId="urn:microsoft.com/office/officeart/2005/8/layout/cycle5"/>
    <dgm:cxn modelId="{E72450C6-C3BB-4C01-8BAB-6C20E1594763}" type="presParOf" srcId="{4E8B2BA2-5EE8-4545-A77A-E78D0DFB0667}" destId="{22397065-6570-43A0-9520-3CD80C1BBB22}" srcOrd="0" destOrd="0" presId="urn:microsoft.com/office/officeart/2005/8/layout/cycle5"/>
    <dgm:cxn modelId="{F6E7F4AD-B228-4985-A3F7-9BEA857195ED}" type="presParOf" srcId="{4E8B2BA2-5EE8-4545-A77A-E78D0DFB0667}" destId="{3F50CBC4-3A1E-4381-9759-5935A99107D8}" srcOrd="1" destOrd="0" presId="urn:microsoft.com/office/officeart/2005/8/layout/cycle5"/>
    <dgm:cxn modelId="{04A302EC-7977-4013-A002-6FD153B90522}" type="presParOf" srcId="{4E8B2BA2-5EE8-4545-A77A-E78D0DFB0667}" destId="{1BC70BC2-D806-445D-9514-FF583770FFEB}" srcOrd="2" destOrd="0" presId="urn:microsoft.com/office/officeart/2005/8/layout/cycle5"/>
    <dgm:cxn modelId="{004335C0-BD4B-4BF6-96A5-E20E66AF0339}" type="presParOf" srcId="{4E8B2BA2-5EE8-4545-A77A-E78D0DFB0667}" destId="{65F850BE-C0A8-4EAA-B9C9-A42ED538A4B7}" srcOrd="3" destOrd="0" presId="urn:microsoft.com/office/officeart/2005/8/layout/cycle5"/>
    <dgm:cxn modelId="{05EB9193-A116-4852-8F4E-66CA9C84A668}" type="presParOf" srcId="{4E8B2BA2-5EE8-4545-A77A-E78D0DFB0667}" destId="{6ECCDD19-E1A4-48FD-8C9F-19403CF5B694}" srcOrd="4" destOrd="0" presId="urn:microsoft.com/office/officeart/2005/8/layout/cycle5"/>
    <dgm:cxn modelId="{1978FD57-9E07-42C7-9726-AA70A1A61F88}" type="presParOf" srcId="{4E8B2BA2-5EE8-4545-A77A-E78D0DFB0667}" destId="{8C19334F-4B2D-4C83-AFCA-A46D11A44B59}" srcOrd="5" destOrd="0" presId="urn:microsoft.com/office/officeart/2005/8/layout/cycle5"/>
    <dgm:cxn modelId="{F2B33198-9A9B-4339-8711-D28F83DD3117}" type="presParOf" srcId="{4E8B2BA2-5EE8-4545-A77A-E78D0DFB0667}" destId="{D375EA18-815F-4EAA-B9CF-1828572EF59E}" srcOrd="6" destOrd="0" presId="urn:microsoft.com/office/officeart/2005/8/layout/cycle5"/>
    <dgm:cxn modelId="{F9FA54FC-66D5-4E23-BC70-F67684E9928A}" type="presParOf" srcId="{4E8B2BA2-5EE8-4545-A77A-E78D0DFB0667}" destId="{B5C7548A-8FBC-449F-8A52-18BA6AC25B7D}" srcOrd="7" destOrd="0" presId="urn:microsoft.com/office/officeart/2005/8/layout/cycle5"/>
    <dgm:cxn modelId="{2324C9BC-28DA-4B82-92EB-198FBD90A24A}" type="presParOf" srcId="{4E8B2BA2-5EE8-4545-A77A-E78D0DFB0667}" destId="{13EBDEBE-7BFE-4F24-8B5C-5404686F130B}" srcOrd="8" destOrd="0" presId="urn:microsoft.com/office/officeart/2005/8/layout/cycle5"/>
    <dgm:cxn modelId="{EE530C9D-7984-44FA-93A7-2FE8992FCFF3}" type="presParOf" srcId="{4E8B2BA2-5EE8-4545-A77A-E78D0DFB0667}" destId="{0651311D-5537-4F0E-87B5-C8CAD25CE5C3}" srcOrd="9" destOrd="0" presId="urn:microsoft.com/office/officeart/2005/8/layout/cycle5"/>
    <dgm:cxn modelId="{8AD31775-48D9-4086-B1A4-8723FB10FAC9}" type="presParOf" srcId="{4E8B2BA2-5EE8-4545-A77A-E78D0DFB0667}" destId="{F4BCBDA2-3231-455C-8D52-D72A2786CAAB}" srcOrd="10" destOrd="0" presId="urn:microsoft.com/office/officeart/2005/8/layout/cycle5"/>
    <dgm:cxn modelId="{ED67076D-B9EC-4D56-887F-4AB09F0FA455}" type="presParOf" srcId="{4E8B2BA2-5EE8-4545-A77A-E78D0DFB0667}" destId="{CC3A1192-5B24-48AD-AC68-7DBF1E8E03DC}" srcOrd="11" destOrd="0" presId="urn:microsoft.com/office/officeart/2005/8/layout/cycle5"/>
    <dgm:cxn modelId="{763AEBD6-10CC-4C4B-AD74-B2A93D491E4D}" type="presParOf" srcId="{4E8B2BA2-5EE8-4545-A77A-E78D0DFB0667}" destId="{8833D856-AC5F-4DCE-BF14-D6ABD512AC44}" srcOrd="12" destOrd="0" presId="urn:microsoft.com/office/officeart/2005/8/layout/cycle5"/>
    <dgm:cxn modelId="{0C3A0606-8292-4DF1-950F-5A0E8287A69C}" type="presParOf" srcId="{4E8B2BA2-5EE8-4545-A77A-E78D0DFB0667}" destId="{698EFF40-04C5-4E38-B37C-0F0438C38629}" srcOrd="13" destOrd="0" presId="urn:microsoft.com/office/officeart/2005/8/layout/cycle5"/>
    <dgm:cxn modelId="{67FA6054-EE32-4C27-8FFF-6A7188343D8C}" type="presParOf" srcId="{4E8B2BA2-5EE8-4545-A77A-E78D0DFB0667}" destId="{1268260D-E9D2-45DF-9E35-427EE026D4D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77D67-DAFD-447D-8844-A871C2A41B95}" type="doc">
      <dgm:prSet loTypeId="urn:microsoft.com/office/officeart/2005/8/layout/cycle5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BFE24DA3-04B6-4D65-A376-831BCC33C8EE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 err="1">
              <a:latin typeface="Georgia" panose="02040502050405020303" pitchFamily="18" charset="0"/>
            </a:rPr>
            <a:t>Structural</a:t>
          </a:r>
          <a:endParaRPr lang="es-MX" sz="2400" dirty="0">
            <a:latin typeface="Georgia" panose="02040502050405020303" pitchFamily="18" charset="0"/>
          </a:endParaRPr>
        </a:p>
        <a:p>
          <a:r>
            <a:rPr lang="es-MX" sz="2400" dirty="0" err="1">
              <a:latin typeface="Georgia" panose="02040502050405020303" pitchFamily="18" charset="0"/>
            </a:rPr>
            <a:t>Solver</a:t>
          </a:r>
          <a:endParaRPr lang="es-MX" sz="2400" dirty="0">
            <a:latin typeface="Georgia" panose="02040502050405020303" pitchFamily="18" charset="0"/>
          </a:endParaRPr>
        </a:p>
      </dgm:t>
    </dgm:pt>
    <dgm:pt modelId="{5E255B2D-AD5F-4E9F-B103-757BE36AF114}" type="parTrans" cxnId="{AE28C830-A6A7-4558-A385-7BEC8DA0F0C9}">
      <dgm:prSet/>
      <dgm:spPr/>
      <dgm:t>
        <a:bodyPr/>
        <a:lstStyle/>
        <a:p>
          <a:endParaRPr lang="es-MX"/>
        </a:p>
      </dgm:t>
    </dgm:pt>
    <dgm:pt modelId="{1071333F-6F48-4BE1-A78B-72972725DEC7}" type="sibTrans" cxnId="{AE28C830-A6A7-4558-A385-7BEC8DA0F0C9}">
      <dgm:prSet/>
      <dgm:spPr/>
      <dgm:t>
        <a:bodyPr/>
        <a:lstStyle/>
        <a:p>
          <a:endParaRPr lang="es-MX"/>
        </a:p>
      </dgm:t>
    </dgm:pt>
    <dgm:pt modelId="{0A730328-6BE2-4AC4-BA79-CDEA8B3EDA6C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850" dirty="0" err="1">
              <a:latin typeface="Georgia" panose="02040502050405020303" pitchFamily="18" charset="0"/>
            </a:rPr>
            <a:t>Displacement</a:t>
          </a:r>
          <a:endParaRPr lang="es-MX" sz="1850" dirty="0">
            <a:latin typeface="Georgia" panose="02040502050405020303" pitchFamily="18" charset="0"/>
          </a:endParaRPr>
        </a:p>
        <a:p>
          <a:r>
            <a:rPr lang="es-MX" sz="1850" dirty="0">
              <a:latin typeface="Georgia" panose="02040502050405020303" pitchFamily="18" charset="0"/>
            </a:rPr>
            <a:t>Transfer</a:t>
          </a:r>
        </a:p>
      </dgm:t>
    </dgm:pt>
    <dgm:pt modelId="{1532E6F4-4B90-470D-997A-0822BE3A64E9}" type="parTrans" cxnId="{73CD7211-9BB1-4B84-BE37-701E9AB6CCF2}">
      <dgm:prSet/>
      <dgm:spPr/>
      <dgm:t>
        <a:bodyPr/>
        <a:lstStyle/>
        <a:p>
          <a:endParaRPr lang="es-MX"/>
        </a:p>
      </dgm:t>
    </dgm:pt>
    <dgm:pt modelId="{73BB1FEF-C9A9-43EB-8BFB-15ED4FE8AC2E}" type="sibTrans" cxnId="{73CD7211-9BB1-4B84-BE37-701E9AB6CCF2}">
      <dgm:prSet/>
      <dgm:spPr/>
      <dgm:t>
        <a:bodyPr/>
        <a:lstStyle/>
        <a:p>
          <a:endParaRPr lang="es-MX"/>
        </a:p>
      </dgm:t>
    </dgm:pt>
    <dgm:pt modelId="{365EA60E-96EE-4F08-87AB-04756DA03756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1900" dirty="0" err="1">
              <a:latin typeface="Georgia" panose="02040502050405020303" pitchFamily="18" charset="0"/>
            </a:rPr>
            <a:t>Aerodynamic</a:t>
          </a:r>
          <a:r>
            <a:rPr lang="es-MX" sz="1900" dirty="0">
              <a:latin typeface="Georgia" panose="02040502050405020303" pitchFamily="18" charset="0"/>
            </a:rPr>
            <a:t> </a:t>
          </a:r>
        </a:p>
        <a:p>
          <a:r>
            <a:rPr lang="es-MX" sz="1900" dirty="0" err="1">
              <a:latin typeface="Georgia" panose="02040502050405020303" pitchFamily="18" charset="0"/>
            </a:rPr>
            <a:t>Solver</a:t>
          </a:r>
          <a:endParaRPr lang="es-MX" sz="1900" dirty="0">
            <a:latin typeface="Georgia" panose="02040502050405020303" pitchFamily="18" charset="0"/>
          </a:endParaRPr>
        </a:p>
      </dgm:t>
    </dgm:pt>
    <dgm:pt modelId="{C3797EFB-68B7-470E-889E-D2373A95618F}" type="parTrans" cxnId="{4DA48D5B-B761-4B75-8638-0CED646FD189}">
      <dgm:prSet/>
      <dgm:spPr/>
      <dgm:t>
        <a:bodyPr/>
        <a:lstStyle/>
        <a:p>
          <a:endParaRPr lang="es-MX"/>
        </a:p>
      </dgm:t>
    </dgm:pt>
    <dgm:pt modelId="{F3A75FAF-25D1-4B26-9C9A-955AAD3783D3}" type="sibTrans" cxnId="{4DA48D5B-B761-4B75-8638-0CED646FD189}">
      <dgm:prSet/>
      <dgm:spPr/>
      <dgm:t>
        <a:bodyPr/>
        <a:lstStyle/>
        <a:p>
          <a:endParaRPr lang="es-MX"/>
        </a:p>
      </dgm:t>
    </dgm:pt>
    <dgm:pt modelId="{9098924D-5BAD-4291-93B5-5A6637DADA8A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MX" sz="2400" dirty="0">
              <a:latin typeface="Georgia" panose="02040502050405020303" pitchFamily="18" charset="0"/>
            </a:rPr>
            <a:t>Load </a:t>
          </a:r>
        </a:p>
        <a:p>
          <a:r>
            <a:rPr lang="es-MX" sz="2400" dirty="0">
              <a:latin typeface="Georgia" panose="02040502050405020303" pitchFamily="18" charset="0"/>
            </a:rPr>
            <a:t>Transfer</a:t>
          </a:r>
          <a:endParaRPr lang="es-MX" sz="1800" dirty="0">
            <a:latin typeface="Georgia" panose="02040502050405020303" pitchFamily="18" charset="0"/>
          </a:endParaRPr>
        </a:p>
      </dgm:t>
    </dgm:pt>
    <dgm:pt modelId="{8C77FF0E-FA6C-41D8-8060-C2BB0FA99359}" type="sibTrans" cxnId="{276C8FE3-76DB-4437-9DE2-B4455C01CE80}">
      <dgm:prSet/>
      <dgm:spPr/>
      <dgm:t>
        <a:bodyPr/>
        <a:lstStyle/>
        <a:p>
          <a:endParaRPr lang="es-MX"/>
        </a:p>
      </dgm:t>
    </dgm:pt>
    <dgm:pt modelId="{604A5A5B-C667-44D5-B8E4-23E79C61B996}" type="parTrans" cxnId="{276C8FE3-76DB-4437-9DE2-B4455C01CE80}">
      <dgm:prSet/>
      <dgm:spPr/>
      <dgm:t>
        <a:bodyPr/>
        <a:lstStyle/>
        <a:p>
          <a:endParaRPr lang="es-MX"/>
        </a:p>
      </dgm:t>
    </dgm:pt>
    <dgm:pt modelId="{4E8B2BA2-5EE8-4545-A77A-E78D0DFB0667}" type="pres">
      <dgm:prSet presAssocID="{C2977D67-DAFD-447D-8844-A871C2A41B95}" presName="cycle" presStyleCnt="0">
        <dgm:presLayoutVars>
          <dgm:dir/>
          <dgm:resizeHandles val="exact"/>
        </dgm:presLayoutVars>
      </dgm:prSet>
      <dgm:spPr/>
    </dgm:pt>
    <dgm:pt modelId="{22397065-6570-43A0-9520-3CD80C1BBB22}" type="pres">
      <dgm:prSet presAssocID="{BFE24DA3-04B6-4D65-A376-831BCC33C8EE}" presName="node" presStyleLbl="node1" presStyleIdx="0" presStyleCnt="4">
        <dgm:presLayoutVars>
          <dgm:bulletEnabled val="1"/>
        </dgm:presLayoutVars>
      </dgm:prSet>
      <dgm:spPr/>
    </dgm:pt>
    <dgm:pt modelId="{3F50CBC4-3A1E-4381-9759-5935A99107D8}" type="pres">
      <dgm:prSet presAssocID="{BFE24DA3-04B6-4D65-A376-831BCC33C8EE}" presName="spNode" presStyleCnt="0"/>
      <dgm:spPr/>
    </dgm:pt>
    <dgm:pt modelId="{1BC70BC2-D806-445D-9514-FF583770FFEB}" type="pres">
      <dgm:prSet presAssocID="{1071333F-6F48-4BE1-A78B-72972725DEC7}" presName="sibTrans" presStyleLbl="sibTrans1D1" presStyleIdx="0" presStyleCnt="4"/>
      <dgm:spPr/>
    </dgm:pt>
    <dgm:pt modelId="{D375EA18-815F-4EAA-B9CF-1828572EF59E}" type="pres">
      <dgm:prSet presAssocID="{0A730328-6BE2-4AC4-BA79-CDEA8B3EDA6C}" presName="node" presStyleLbl="node1" presStyleIdx="1" presStyleCnt="4">
        <dgm:presLayoutVars>
          <dgm:bulletEnabled val="1"/>
        </dgm:presLayoutVars>
      </dgm:prSet>
      <dgm:spPr/>
    </dgm:pt>
    <dgm:pt modelId="{B5C7548A-8FBC-449F-8A52-18BA6AC25B7D}" type="pres">
      <dgm:prSet presAssocID="{0A730328-6BE2-4AC4-BA79-CDEA8B3EDA6C}" presName="spNode" presStyleCnt="0"/>
      <dgm:spPr/>
    </dgm:pt>
    <dgm:pt modelId="{13EBDEBE-7BFE-4F24-8B5C-5404686F130B}" type="pres">
      <dgm:prSet presAssocID="{73BB1FEF-C9A9-43EB-8BFB-15ED4FE8AC2E}" presName="sibTrans" presStyleLbl="sibTrans1D1" presStyleIdx="1" presStyleCnt="4"/>
      <dgm:spPr/>
    </dgm:pt>
    <dgm:pt modelId="{0651311D-5537-4F0E-87B5-C8CAD25CE5C3}" type="pres">
      <dgm:prSet presAssocID="{365EA60E-96EE-4F08-87AB-04756DA03756}" presName="node" presStyleLbl="node1" presStyleIdx="2" presStyleCnt="4">
        <dgm:presLayoutVars>
          <dgm:bulletEnabled val="1"/>
        </dgm:presLayoutVars>
      </dgm:prSet>
      <dgm:spPr/>
    </dgm:pt>
    <dgm:pt modelId="{F4BCBDA2-3231-455C-8D52-D72A2786CAAB}" type="pres">
      <dgm:prSet presAssocID="{365EA60E-96EE-4F08-87AB-04756DA03756}" presName="spNode" presStyleCnt="0"/>
      <dgm:spPr/>
    </dgm:pt>
    <dgm:pt modelId="{CC3A1192-5B24-48AD-AC68-7DBF1E8E03DC}" type="pres">
      <dgm:prSet presAssocID="{F3A75FAF-25D1-4B26-9C9A-955AAD3783D3}" presName="sibTrans" presStyleLbl="sibTrans1D1" presStyleIdx="2" presStyleCnt="4"/>
      <dgm:spPr/>
    </dgm:pt>
    <dgm:pt modelId="{8833D856-AC5F-4DCE-BF14-D6ABD512AC44}" type="pres">
      <dgm:prSet presAssocID="{9098924D-5BAD-4291-93B5-5A6637DADA8A}" presName="node" presStyleLbl="node1" presStyleIdx="3" presStyleCnt="4">
        <dgm:presLayoutVars>
          <dgm:bulletEnabled val="1"/>
        </dgm:presLayoutVars>
      </dgm:prSet>
      <dgm:spPr/>
    </dgm:pt>
    <dgm:pt modelId="{698EFF40-04C5-4E38-B37C-0F0438C38629}" type="pres">
      <dgm:prSet presAssocID="{9098924D-5BAD-4291-93B5-5A6637DADA8A}" presName="spNode" presStyleCnt="0"/>
      <dgm:spPr/>
    </dgm:pt>
    <dgm:pt modelId="{1268260D-E9D2-45DF-9E35-427EE026D4D3}" type="pres">
      <dgm:prSet presAssocID="{8C77FF0E-FA6C-41D8-8060-C2BB0FA99359}" presName="sibTrans" presStyleLbl="sibTrans1D1" presStyleIdx="3" presStyleCnt="4"/>
      <dgm:spPr/>
    </dgm:pt>
  </dgm:ptLst>
  <dgm:cxnLst>
    <dgm:cxn modelId="{73CD7211-9BB1-4B84-BE37-701E9AB6CCF2}" srcId="{C2977D67-DAFD-447D-8844-A871C2A41B95}" destId="{0A730328-6BE2-4AC4-BA79-CDEA8B3EDA6C}" srcOrd="1" destOrd="0" parTransId="{1532E6F4-4B90-470D-997A-0822BE3A64E9}" sibTransId="{73BB1FEF-C9A9-43EB-8BFB-15ED4FE8AC2E}"/>
    <dgm:cxn modelId="{AE28C830-A6A7-4558-A385-7BEC8DA0F0C9}" srcId="{C2977D67-DAFD-447D-8844-A871C2A41B95}" destId="{BFE24DA3-04B6-4D65-A376-831BCC33C8EE}" srcOrd="0" destOrd="0" parTransId="{5E255B2D-AD5F-4E9F-B103-757BE36AF114}" sibTransId="{1071333F-6F48-4BE1-A78B-72972725DEC7}"/>
    <dgm:cxn modelId="{64627432-99C8-4676-87B6-F25223D14D80}" type="presOf" srcId="{8C77FF0E-FA6C-41D8-8060-C2BB0FA99359}" destId="{1268260D-E9D2-45DF-9E35-427EE026D4D3}" srcOrd="0" destOrd="0" presId="urn:microsoft.com/office/officeart/2005/8/layout/cycle5"/>
    <dgm:cxn modelId="{4DA48D5B-B761-4B75-8638-0CED646FD189}" srcId="{C2977D67-DAFD-447D-8844-A871C2A41B95}" destId="{365EA60E-96EE-4F08-87AB-04756DA03756}" srcOrd="2" destOrd="0" parTransId="{C3797EFB-68B7-470E-889E-D2373A95618F}" sibTransId="{F3A75FAF-25D1-4B26-9C9A-955AAD3783D3}"/>
    <dgm:cxn modelId="{4CFEF65D-6920-44AC-BF15-E904076DE66A}" type="presOf" srcId="{C2977D67-DAFD-447D-8844-A871C2A41B95}" destId="{4E8B2BA2-5EE8-4545-A77A-E78D0DFB0667}" srcOrd="0" destOrd="0" presId="urn:microsoft.com/office/officeart/2005/8/layout/cycle5"/>
    <dgm:cxn modelId="{859B9647-EB1F-4780-BEE0-60ECCE0898A7}" type="presOf" srcId="{1071333F-6F48-4BE1-A78B-72972725DEC7}" destId="{1BC70BC2-D806-445D-9514-FF583770FFEB}" srcOrd="0" destOrd="0" presId="urn:microsoft.com/office/officeart/2005/8/layout/cycle5"/>
    <dgm:cxn modelId="{CBF4CD81-90E1-4CA3-A245-18FD02A36DDF}" type="presOf" srcId="{BFE24DA3-04B6-4D65-A376-831BCC33C8EE}" destId="{22397065-6570-43A0-9520-3CD80C1BBB22}" srcOrd="0" destOrd="0" presId="urn:microsoft.com/office/officeart/2005/8/layout/cycle5"/>
    <dgm:cxn modelId="{33421396-7F6D-405F-98FD-980DB0FA6877}" type="presOf" srcId="{73BB1FEF-C9A9-43EB-8BFB-15ED4FE8AC2E}" destId="{13EBDEBE-7BFE-4F24-8B5C-5404686F130B}" srcOrd="0" destOrd="0" presId="urn:microsoft.com/office/officeart/2005/8/layout/cycle5"/>
    <dgm:cxn modelId="{8F53F9A4-1F9A-4502-8CEA-46CD2DD622DF}" type="presOf" srcId="{9098924D-5BAD-4291-93B5-5A6637DADA8A}" destId="{8833D856-AC5F-4DCE-BF14-D6ABD512AC44}" srcOrd="0" destOrd="0" presId="urn:microsoft.com/office/officeart/2005/8/layout/cycle5"/>
    <dgm:cxn modelId="{83469CD6-4849-4E9B-BB47-01F4FF7E3A57}" type="presOf" srcId="{0A730328-6BE2-4AC4-BA79-CDEA8B3EDA6C}" destId="{D375EA18-815F-4EAA-B9CF-1828572EF59E}" srcOrd="0" destOrd="0" presId="urn:microsoft.com/office/officeart/2005/8/layout/cycle5"/>
    <dgm:cxn modelId="{EFD800DE-24D8-453A-881B-E8C51412BB61}" type="presOf" srcId="{F3A75FAF-25D1-4B26-9C9A-955AAD3783D3}" destId="{CC3A1192-5B24-48AD-AC68-7DBF1E8E03DC}" srcOrd="0" destOrd="0" presId="urn:microsoft.com/office/officeart/2005/8/layout/cycle5"/>
    <dgm:cxn modelId="{276C8FE3-76DB-4437-9DE2-B4455C01CE80}" srcId="{C2977D67-DAFD-447D-8844-A871C2A41B95}" destId="{9098924D-5BAD-4291-93B5-5A6637DADA8A}" srcOrd="3" destOrd="0" parTransId="{604A5A5B-C667-44D5-B8E4-23E79C61B996}" sibTransId="{8C77FF0E-FA6C-41D8-8060-C2BB0FA99359}"/>
    <dgm:cxn modelId="{218D4FFF-1FB6-436F-87F7-2BCA5697F1A3}" type="presOf" srcId="{365EA60E-96EE-4F08-87AB-04756DA03756}" destId="{0651311D-5537-4F0E-87B5-C8CAD25CE5C3}" srcOrd="0" destOrd="0" presId="urn:microsoft.com/office/officeart/2005/8/layout/cycle5"/>
    <dgm:cxn modelId="{E72450C6-C3BB-4C01-8BAB-6C20E1594763}" type="presParOf" srcId="{4E8B2BA2-5EE8-4545-A77A-E78D0DFB0667}" destId="{22397065-6570-43A0-9520-3CD80C1BBB22}" srcOrd="0" destOrd="0" presId="urn:microsoft.com/office/officeart/2005/8/layout/cycle5"/>
    <dgm:cxn modelId="{F6E7F4AD-B228-4985-A3F7-9BEA857195ED}" type="presParOf" srcId="{4E8B2BA2-5EE8-4545-A77A-E78D0DFB0667}" destId="{3F50CBC4-3A1E-4381-9759-5935A99107D8}" srcOrd="1" destOrd="0" presId="urn:microsoft.com/office/officeart/2005/8/layout/cycle5"/>
    <dgm:cxn modelId="{04A302EC-7977-4013-A002-6FD153B90522}" type="presParOf" srcId="{4E8B2BA2-5EE8-4545-A77A-E78D0DFB0667}" destId="{1BC70BC2-D806-445D-9514-FF583770FFEB}" srcOrd="2" destOrd="0" presId="urn:microsoft.com/office/officeart/2005/8/layout/cycle5"/>
    <dgm:cxn modelId="{F2B33198-9A9B-4339-8711-D28F83DD3117}" type="presParOf" srcId="{4E8B2BA2-5EE8-4545-A77A-E78D0DFB0667}" destId="{D375EA18-815F-4EAA-B9CF-1828572EF59E}" srcOrd="3" destOrd="0" presId="urn:microsoft.com/office/officeart/2005/8/layout/cycle5"/>
    <dgm:cxn modelId="{F9FA54FC-66D5-4E23-BC70-F67684E9928A}" type="presParOf" srcId="{4E8B2BA2-5EE8-4545-A77A-E78D0DFB0667}" destId="{B5C7548A-8FBC-449F-8A52-18BA6AC25B7D}" srcOrd="4" destOrd="0" presId="urn:microsoft.com/office/officeart/2005/8/layout/cycle5"/>
    <dgm:cxn modelId="{2324C9BC-28DA-4B82-92EB-198FBD90A24A}" type="presParOf" srcId="{4E8B2BA2-5EE8-4545-A77A-E78D0DFB0667}" destId="{13EBDEBE-7BFE-4F24-8B5C-5404686F130B}" srcOrd="5" destOrd="0" presId="urn:microsoft.com/office/officeart/2005/8/layout/cycle5"/>
    <dgm:cxn modelId="{EE530C9D-7984-44FA-93A7-2FE8992FCFF3}" type="presParOf" srcId="{4E8B2BA2-5EE8-4545-A77A-E78D0DFB0667}" destId="{0651311D-5537-4F0E-87B5-C8CAD25CE5C3}" srcOrd="6" destOrd="0" presId="urn:microsoft.com/office/officeart/2005/8/layout/cycle5"/>
    <dgm:cxn modelId="{8AD31775-48D9-4086-B1A4-8723FB10FAC9}" type="presParOf" srcId="{4E8B2BA2-5EE8-4545-A77A-E78D0DFB0667}" destId="{F4BCBDA2-3231-455C-8D52-D72A2786CAAB}" srcOrd="7" destOrd="0" presId="urn:microsoft.com/office/officeart/2005/8/layout/cycle5"/>
    <dgm:cxn modelId="{ED67076D-B9EC-4D56-887F-4AB09F0FA455}" type="presParOf" srcId="{4E8B2BA2-5EE8-4545-A77A-E78D0DFB0667}" destId="{CC3A1192-5B24-48AD-AC68-7DBF1E8E03DC}" srcOrd="8" destOrd="0" presId="urn:microsoft.com/office/officeart/2005/8/layout/cycle5"/>
    <dgm:cxn modelId="{763AEBD6-10CC-4C4B-AD74-B2A93D491E4D}" type="presParOf" srcId="{4E8B2BA2-5EE8-4545-A77A-E78D0DFB0667}" destId="{8833D856-AC5F-4DCE-BF14-D6ABD512AC44}" srcOrd="9" destOrd="0" presId="urn:microsoft.com/office/officeart/2005/8/layout/cycle5"/>
    <dgm:cxn modelId="{0C3A0606-8292-4DF1-950F-5A0E8287A69C}" type="presParOf" srcId="{4E8B2BA2-5EE8-4545-A77A-E78D0DFB0667}" destId="{698EFF40-04C5-4E38-B37C-0F0438C38629}" srcOrd="10" destOrd="0" presId="urn:microsoft.com/office/officeart/2005/8/layout/cycle5"/>
    <dgm:cxn modelId="{67FA6054-EE32-4C27-8FFF-6A7188343D8C}" type="presParOf" srcId="{4E8B2BA2-5EE8-4545-A77A-E78D0DFB0667}" destId="{1268260D-E9D2-45DF-9E35-427EE026D4D3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60D8E8-CE83-45FE-AD6B-CF3420B081B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D05E5BDD-970B-4110-B85E-E93E00891B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>
              <a:solidFill>
                <a:srgbClr val="002060"/>
              </a:solidFill>
            </a:rPr>
            <a:t>Write the code that connects both fidelity levels in </a:t>
          </a:r>
          <a:r>
            <a:rPr lang="en-GB" sz="2800" dirty="0" err="1">
              <a:solidFill>
                <a:srgbClr val="002060"/>
              </a:solidFill>
            </a:rPr>
            <a:t>OpenMDAO</a:t>
          </a:r>
          <a:r>
            <a:rPr lang="en-GB" sz="2800" dirty="0">
              <a:solidFill>
                <a:srgbClr val="002060"/>
              </a:solidFill>
            </a:rPr>
            <a:t>.</a:t>
          </a:r>
          <a:endParaRPr lang="es-MX" sz="2800" dirty="0">
            <a:solidFill>
              <a:srgbClr val="002060"/>
            </a:solidFill>
          </a:endParaRPr>
        </a:p>
      </dgm:t>
    </dgm:pt>
    <dgm:pt modelId="{E1CEFFB9-C848-46B6-9B8B-0049BF017ECC}" type="parTrans" cxnId="{28E9019C-D2EC-4E30-BCA8-3F345735E37D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A17EEE66-481A-4F7A-A0BA-6C6B8C59FBEC}" type="sibTrans" cxnId="{28E9019C-D2EC-4E30-BCA8-3F345735E37D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9C7215AB-5839-46FF-BE10-352D2EE4E9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Run the multi-fidelity optimization for the sample case. </a:t>
          </a:r>
          <a:endParaRPr lang="es-MX" sz="2800">
            <a:solidFill>
              <a:srgbClr val="002060"/>
            </a:solidFill>
          </a:endParaRPr>
        </a:p>
      </dgm:t>
    </dgm:pt>
    <dgm:pt modelId="{A8B6DB08-618D-4F82-8959-E52665442659}" type="parTrans" cxnId="{EE164CD9-A4FE-432A-856B-BEDBF79E73F7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2E049A2B-E47C-4EDD-8698-A7359CAD1513}" type="sibTrans" cxnId="{EE164CD9-A4FE-432A-856B-BEDBF79E73F7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616A9365-85D1-4AE7-93FA-CF47B83A81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Check performance of the new proposal vs. previous code and single fidelity.</a:t>
          </a:r>
          <a:endParaRPr lang="es-MX" sz="2800">
            <a:solidFill>
              <a:srgbClr val="002060"/>
            </a:solidFill>
          </a:endParaRPr>
        </a:p>
      </dgm:t>
    </dgm:pt>
    <dgm:pt modelId="{A44F20AF-C165-4B65-88B8-5DFF723A262D}" type="parTrans" cxnId="{0DA716A5-4652-4F82-8532-27306730993A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D4622E9C-81DB-4209-BADD-A7B4DB3CF481}" type="sibTrans" cxnId="{0DA716A5-4652-4F82-8532-27306730993A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58D48FB4-3242-409E-B39D-B4141CA168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Apply the method to a BWB configuration and validate the results.</a:t>
          </a:r>
          <a:endParaRPr lang="es-MX" sz="2800">
            <a:solidFill>
              <a:srgbClr val="002060"/>
            </a:solidFill>
          </a:endParaRPr>
        </a:p>
      </dgm:t>
    </dgm:pt>
    <dgm:pt modelId="{72033FB3-1636-4E7B-95CC-EAA4A0F1C2F7}" type="parTrans" cxnId="{DD751246-A8C8-495D-A9DF-57C000166DF0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012B1F5B-52CC-4023-88E0-A4FCAEF1DBE3}" type="sibTrans" cxnId="{DD751246-A8C8-495D-A9DF-57C000166DF0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1B103071-E5A1-4270-95A0-69410CB7B2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>
              <a:solidFill>
                <a:srgbClr val="002060"/>
              </a:solidFill>
            </a:rPr>
            <a:t>Check for possible performance improvements for the complex case. </a:t>
          </a:r>
          <a:endParaRPr lang="es-MX" sz="2800">
            <a:solidFill>
              <a:srgbClr val="002060"/>
            </a:solidFill>
          </a:endParaRPr>
        </a:p>
      </dgm:t>
    </dgm:pt>
    <dgm:pt modelId="{47EDBC9A-0C2D-4239-9F34-4A085FF958C2}" type="parTrans" cxnId="{26259DB5-B440-482D-A752-F2419D853B26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1D8012E2-D112-4687-AAE1-957840FAE39E}" type="sibTrans" cxnId="{26259DB5-B440-482D-A752-F2419D853B26}">
      <dgm:prSet/>
      <dgm:spPr/>
      <dgm:t>
        <a:bodyPr/>
        <a:lstStyle/>
        <a:p>
          <a:endParaRPr lang="es-MX" sz="2800">
            <a:solidFill>
              <a:srgbClr val="002060"/>
            </a:solidFill>
          </a:endParaRPr>
        </a:p>
      </dgm:t>
    </dgm:pt>
    <dgm:pt modelId="{7B35203B-4676-4226-9040-7F20B8264233}" type="pres">
      <dgm:prSet presAssocID="{F360D8E8-CE83-45FE-AD6B-CF3420B081BA}" presName="root" presStyleCnt="0">
        <dgm:presLayoutVars>
          <dgm:dir/>
          <dgm:resizeHandles val="exact"/>
        </dgm:presLayoutVars>
      </dgm:prSet>
      <dgm:spPr/>
    </dgm:pt>
    <dgm:pt modelId="{8EF9AC8F-14D3-48A9-BCAD-9BD0B6AAD123}" type="pres">
      <dgm:prSet presAssocID="{D05E5BDD-970B-4110-B85E-E93E00891B5E}" presName="compNode" presStyleCnt="0"/>
      <dgm:spPr/>
    </dgm:pt>
    <dgm:pt modelId="{50207A9F-DA62-4ECD-B455-AD4EBFCCED77}" type="pres">
      <dgm:prSet presAssocID="{D05E5BDD-970B-4110-B85E-E93E00891B5E}" presName="bgRect" presStyleLbl="bgShp" presStyleIdx="0" presStyleCnt="5"/>
      <dgm:spPr/>
    </dgm:pt>
    <dgm:pt modelId="{EA79D9E1-5FD6-466C-9FCF-EBC5839C22DD}" type="pres">
      <dgm:prSet presAssocID="{D05E5BDD-970B-4110-B85E-E93E00891B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C44C07A-6772-4086-A816-99BFA011AA56}" type="pres">
      <dgm:prSet presAssocID="{D05E5BDD-970B-4110-B85E-E93E00891B5E}" presName="spaceRect" presStyleCnt="0"/>
      <dgm:spPr/>
    </dgm:pt>
    <dgm:pt modelId="{7F4B3FE7-C342-46A2-917D-398061289075}" type="pres">
      <dgm:prSet presAssocID="{D05E5BDD-970B-4110-B85E-E93E00891B5E}" presName="parTx" presStyleLbl="revTx" presStyleIdx="0" presStyleCnt="5">
        <dgm:presLayoutVars>
          <dgm:chMax val="0"/>
          <dgm:chPref val="0"/>
        </dgm:presLayoutVars>
      </dgm:prSet>
      <dgm:spPr/>
    </dgm:pt>
    <dgm:pt modelId="{BD9916FD-43CA-4069-947D-556781A2FD50}" type="pres">
      <dgm:prSet presAssocID="{A17EEE66-481A-4F7A-A0BA-6C6B8C59FBEC}" presName="sibTrans" presStyleCnt="0"/>
      <dgm:spPr/>
    </dgm:pt>
    <dgm:pt modelId="{326346D2-40BD-4B5A-9A1C-BB885CEF972A}" type="pres">
      <dgm:prSet presAssocID="{9C7215AB-5839-46FF-BE10-352D2EE4E91C}" presName="compNode" presStyleCnt="0"/>
      <dgm:spPr/>
    </dgm:pt>
    <dgm:pt modelId="{2942962E-7189-4745-AE10-EFA974EE846B}" type="pres">
      <dgm:prSet presAssocID="{9C7215AB-5839-46FF-BE10-352D2EE4E91C}" presName="bgRect" presStyleLbl="bgShp" presStyleIdx="1" presStyleCnt="5"/>
      <dgm:spPr/>
    </dgm:pt>
    <dgm:pt modelId="{DEC5EA9B-64A8-4E80-85FE-F2BDB47F451D}" type="pres">
      <dgm:prSet presAssocID="{9C7215AB-5839-46FF-BE10-352D2EE4E9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F320C1-B98B-48E3-9A38-485B626A401D}" type="pres">
      <dgm:prSet presAssocID="{9C7215AB-5839-46FF-BE10-352D2EE4E91C}" presName="spaceRect" presStyleCnt="0"/>
      <dgm:spPr/>
    </dgm:pt>
    <dgm:pt modelId="{C50C7DA1-A2EE-4407-9BBD-686D5E2C39FB}" type="pres">
      <dgm:prSet presAssocID="{9C7215AB-5839-46FF-BE10-352D2EE4E91C}" presName="parTx" presStyleLbl="revTx" presStyleIdx="1" presStyleCnt="5">
        <dgm:presLayoutVars>
          <dgm:chMax val="0"/>
          <dgm:chPref val="0"/>
        </dgm:presLayoutVars>
      </dgm:prSet>
      <dgm:spPr/>
    </dgm:pt>
    <dgm:pt modelId="{B5DC4FDD-0665-4F37-BC7E-C28415D78F95}" type="pres">
      <dgm:prSet presAssocID="{2E049A2B-E47C-4EDD-8698-A7359CAD1513}" presName="sibTrans" presStyleCnt="0"/>
      <dgm:spPr/>
    </dgm:pt>
    <dgm:pt modelId="{399922C3-DB9B-40BA-8E04-DB2F1B003945}" type="pres">
      <dgm:prSet presAssocID="{616A9365-85D1-4AE7-93FA-CF47B83A81C9}" presName="compNode" presStyleCnt="0"/>
      <dgm:spPr/>
    </dgm:pt>
    <dgm:pt modelId="{92992742-B8FC-4309-B221-C747D4F9419B}" type="pres">
      <dgm:prSet presAssocID="{616A9365-85D1-4AE7-93FA-CF47B83A81C9}" presName="bgRect" presStyleLbl="bgShp" presStyleIdx="2" presStyleCnt="5"/>
      <dgm:spPr/>
    </dgm:pt>
    <dgm:pt modelId="{AEE8182E-ED91-4416-8A79-BACB71620C01}" type="pres">
      <dgm:prSet presAssocID="{616A9365-85D1-4AE7-93FA-CF47B83A81C9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AD709-990E-4A37-A47F-92CF94946376}" type="pres">
      <dgm:prSet presAssocID="{616A9365-85D1-4AE7-93FA-CF47B83A81C9}" presName="spaceRect" presStyleCnt="0"/>
      <dgm:spPr/>
    </dgm:pt>
    <dgm:pt modelId="{4695A0A9-562E-4A5E-84C3-A586CE510CDD}" type="pres">
      <dgm:prSet presAssocID="{616A9365-85D1-4AE7-93FA-CF47B83A81C9}" presName="parTx" presStyleLbl="revTx" presStyleIdx="2" presStyleCnt="5">
        <dgm:presLayoutVars>
          <dgm:chMax val="0"/>
          <dgm:chPref val="0"/>
        </dgm:presLayoutVars>
      </dgm:prSet>
      <dgm:spPr/>
    </dgm:pt>
    <dgm:pt modelId="{72E038CF-48D2-4C51-A6CA-F8117CB96EF5}" type="pres">
      <dgm:prSet presAssocID="{D4622E9C-81DB-4209-BADD-A7B4DB3CF481}" presName="sibTrans" presStyleCnt="0"/>
      <dgm:spPr/>
    </dgm:pt>
    <dgm:pt modelId="{8EC12DCE-E76C-4111-8DA9-BA59C95AE52E}" type="pres">
      <dgm:prSet presAssocID="{58D48FB4-3242-409E-B39D-B4141CA1684A}" presName="compNode" presStyleCnt="0"/>
      <dgm:spPr/>
    </dgm:pt>
    <dgm:pt modelId="{0EC35259-A6AC-430B-872A-9BFA1339CA8A}" type="pres">
      <dgm:prSet presAssocID="{58D48FB4-3242-409E-B39D-B4141CA1684A}" presName="bgRect" presStyleLbl="bgShp" presStyleIdx="3" presStyleCnt="5"/>
      <dgm:spPr/>
    </dgm:pt>
    <dgm:pt modelId="{0BB39672-086C-46E7-BA4E-1357D872DFB7}" type="pres">
      <dgm:prSet presAssocID="{58D48FB4-3242-409E-B39D-B4141CA1684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FB224C-D25D-4AF9-94A4-7F37D9F8E611}" type="pres">
      <dgm:prSet presAssocID="{58D48FB4-3242-409E-B39D-B4141CA1684A}" presName="spaceRect" presStyleCnt="0"/>
      <dgm:spPr/>
    </dgm:pt>
    <dgm:pt modelId="{FD746134-5D46-4727-BB46-6CB8654F59CB}" type="pres">
      <dgm:prSet presAssocID="{58D48FB4-3242-409E-B39D-B4141CA1684A}" presName="parTx" presStyleLbl="revTx" presStyleIdx="3" presStyleCnt="5">
        <dgm:presLayoutVars>
          <dgm:chMax val="0"/>
          <dgm:chPref val="0"/>
        </dgm:presLayoutVars>
      </dgm:prSet>
      <dgm:spPr/>
    </dgm:pt>
    <dgm:pt modelId="{92F1ADAA-B80E-4F08-A05E-717D12232A28}" type="pres">
      <dgm:prSet presAssocID="{012B1F5B-52CC-4023-88E0-A4FCAEF1DBE3}" presName="sibTrans" presStyleCnt="0"/>
      <dgm:spPr/>
    </dgm:pt>
    <dgm:pt modelId="{97FC44F5-55B7-46D7-90A0-E2890EB5CF34}" type="pres">
      <dgm:prSet presAssocID="{1B103071-E5A1-4270-95A0-69410CB7B2ED}" presName="compNode" presStyleCnt="0"/>
      <dgm:spPr/>
    </dgm:pt>
    <dgm:pt modelId="{E92B9BD2-87D2-43FF-AFC9-B1EA9810D072}" type="pres">
      <dgm:prSet presAssocID="{1B103071-E5A1-4270-95A0-69410CB7B2ED}" presName="bgRect" presStyleLbl="bgShp" presStyleIdx="4" presStyleCnt="5"/>
      <dgm:spPr/>
    </dgm:pt>
    <dgm:pt modelId="{108886FE-D6FD-4D47-A586-896B8C8E5D89}" type="pres">
      <dgm:prSet presAssocID="{1B103071-E5A1-4270-95A0-69410CB7B2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3B33A4B-98A2-4555-B9C9-265876766B07}" type="pres">
      <dgm:prSet presAssocID="{1B103071-E5A1-4270-95A0-69410CB7B2ED}" presName="spaceRect" presStyleCnt="0"/>
      <dgm:spPr/>
    </dgm:pt>
    <dgm:pt modelId="{103B93A7-DF50-4643-9E66-DF63E4619DF2}" type="pres">
      <dgm:prSet presAssocID="{1B103071-E5A1-4270-95A0-69410CB7B2E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493FB2D-EF5F-4B09-94C9-C9ACF7FA40EB}" type="presOf" srcId="{9C7215AB-5839-46FF-BE10-352D2EE4E91C}" destId="{C50C7DA1-A2EE-4407-9BBD-686D5E2C39FB}" srcOrd="0" destOrd="0" presId="urn:microsoft.com/office/officeart/2018/2/layout/IconVerticalSolidList"/>
    <dgm:cxn modelId="{DD751246-A8C8-495D-A9DF-57C000166DF0}" srcId="{F360D8E8-CE83-45FE-AD6B-CF3420B081BA}" destId="{58D48FB4-3242-409E-B39D-B4141CA1684A}" srcOrd="3" destOrd="0" parTransId="{72033FB3-1636-4E7B-95CC-EAA4A0F1C2F7}" sibTransId="{012B1F5B-52CC-4023-88E0-A4FCAEF1DBE3}"/>
    <dgm:cxn modelId="{37446552-BC99-4DB1-956B-07CAFF2E589D}" type="presOf" srcId="{1B103071-E5A1-4270-95A0-69410CB7B2ED}" destId="{103B93A7-DF50-4643-9E66-DF63E4619DF2}" srcOrd="0" destOrd="0" presId="urn:microsoft.com/office/officeart/2018/2/layout/IconVerticalSolidList"/>
    <dgm:cxn modelId="{EA3EA181-567E-4FD1-959A-0D974230B151}" type="presOf" srcId="{D05E5BDD-970B-4110-B85E-E93E00891B5E}" destId="{7F4B3FE7-C342-46A2-917D-398061289075}" srcOrd="0" destOrd="0" presId="urn:microsoft.com/office/officeart/2018/2/layout/IconVerticalSolidList"/>
    <dgm:cxn modelId="{28E9019C-D2EC-4E30-BCA8-3F345735E37D}" srcId="{F360D8E8-CE83-45FE-AD6B-CF3420B081BA}" destId="{D05E5BDD-970B-4110-B85E-E93E00891B5E}" srcOrd="0" destOrd="0" parTransId="{E1CEFFB9-C848-46B6-9B8B-0049BF017ECC}" sibTransId="{A17EEE66-481A-4F7A-A0BA-6C6B8C59FBEC}"/>
    <dgm:cxn modelId="{A2CB169C-38A4-43B2-89C3-EB07704E9EE7}" type="presOf" srcId="{F360D8E8-CE83-45FE-AD6B-CF3420B081BA}" destId="{7B35203B-4676-4226-9040-7F20B8264233}" srcOrd="0" destOrd="0" presId="urn:microsoft.com/office/officeart/2018/2/layout/IconVerticalSolidList"/>
    <dgm:cxn modelId="{C62704A4-0F71-4A94-B326-9E35AFC5ACD6}" type="presOf" srcId="{58D48FB4-3242-409E-B39D-B4141CA1684A}" destId="{FD746134-5D46-4727-BB46-6CB8654F59CB}" srcOrd="0" destOrd="0" presId="urn:microsoft.com/office/officeart/2018/2/layout/IconVerticalSolidList"/>
    <dgm:cxn modelId="{0DA716A5-4652-4F82-8532-27306730993A}" srcId="{F360D8E8-CE83-45FE-AD6B-CF3420B081BA}" destId="{616A9365-85D1-4AE7-93FA-CF47B83A81C9}" srcOrd="2" destOrd="0" parTransId="{A44F20AF-C165-4B65-88B8-5DFF723A262D}" sibTransId="{D4622E9C-81DB-4209-BADD-A7B4DB3CF481}"/>
    <dgm:cxn modelId="{26259DB5-B440-482D-A752-F2419D853B26}" srcId="{F360D8E8-CE83-45FE-AD6B-CF3420B081BA}" destId="{1B103071-E5A1-4270-95A0-69410CB7B2ED}" srcOrd="4" destOrd="0" parTransId="{47EDBC9A-0C2D-4239-9F34-4A085FF958C2}" sibTransId="{1D8012E2-D112-4687-AAE1-957840FAE39E}"/>
    <dgm:cxn modelId="{EE164CD9-A4FE-432A-856B-BEDBF79E73F7}" srcId="{F360D8E8-CE83-45FE-AD6B-CF3420B081BA}" destId="{9C7215AB-5839-46FF-BE10-352D2EE4E91C}" srcOrd="1" destOrd="0" parTransId="{A8B6DB08-618D-4F82-8959-E52665442659}" sibTransId="{2E049A2B-E47C-4EDD-8698-A7359CAD1513}"/>
    <dgm:cxn modelId="{31ADBEE0-0C26-42D9-99F2-AC7868DCC692}" type="presOf" srcId="{616A9365-85D1-4AE7-93FA-CF47B83A81C9}" destId="{4695A0A9-562E-4A5E-84C3-A586CE510CDD}" srcOrd="0" destOrd="0" presId="urn:microsoft.com/office/officeart/2018/2/layout/IconVerticalSolidList"/>
    <dgm:cxn modelId="{60A40A8D-ED42-49E8-8403-77497109D15D}" type="presParOf" srcId="{7B35203B-4676-4226-9040-7F20B8264233}" destId="{8EF9AC8F-14D3-48A9-BCAD-9BD0B6AAD123}" srcOrd="0" destOrd="0" presId="urn:microsoft.com/office/officeart/2018/2/layout/IconVerticalSolidList"/>
    <dgm:cxn modelId="{3DB412C5-446F-497A-AD8E-2659220C6CA7}" type="presParOf" srcId="{8EF9AC8F-14D3-48A9-BCAD-9BD0B6AAD123}" destId="{50207A9F-DA62-4ECD-B455-AD4EBFCCED77}" srcOrd="0" destOrd="0" presId="urn:microsoft.com/office/officeart/2018/2/layout/IconVerticalSolidList"/>
    <dgm:cxn modelId="{A7D65D92-9EC9-4437-BF97-105C89FC6B6E}" type="presParOf" srcId="{8EF9AC8F-14D3-48A9-BCAD-9BD0B6AAD123}" destId="{EA79D9E1-5FD6-466C-9FCF-EBC5839C22DD}" srcOrd="1" destOrd="0" presId="urn:microsoft.com/office/officeart/2018/2/layout/IconVerticalSolidList"/>
    <dgm:cxn modelId="{DE2BE881-76ED-4ED6-B012-CEED426DE936}" type="presParOf" srcId="{8EF9AC8F-14D3-48A9-BCAD-9BD0B6AAD123}" destId="{AC44C07A-6772-4086-A816-99BFA011AA56}" srcOrd="2" destOrd="0" presId="urn:microsoft.com/office/officeart/2018/2/layout/IconVerticalSolidList"/>
    <dgm:cxn modelId="{7F77A6AA-8B98-4DF8-882E-E40B7C9DE8CB}" type="presParOf" srcId="{8EF9AC8F-14D3-48A9-BCAD-9BD0B6AAD123}" destId="{7F4B3FE7-C342-46A2-917D-398061289075}" srcOrd="3" destOrd="0" presId="urn:microsoft.com/office/officeart/2018/2/layout/IconVerticalSolidList"/>
    <dgm:cxn modelId="{FB48A334-EF72-4448-B086-E4F9CBBAA21B}" type="presParOf" srcId="{7B35203B-4676-4226-9040-7F20B8264233}" destId="{BD9916FD-43CA-4069-947D-556781A2FD50}" srcOrd="1" destOrd="0" presId="urn:microsoft.com/office/officeart/2018/2/layout/IconVerticalSolidList"/>
    <dgm:cxn modelId="{96175D08-67FC-40DA-A98B-C02F062A763B}" type="presParOf" srcId="{7B35203B-4676-4226-9040-7F20B8264233}" destId="{326346D2-40BD-4B5A-9A1C-BB885CEF972A}" srcOrd="2" destOrd="0" presId="urn:microsoft.com/office/officeart/2018/2/layout/IconVerticalSolidList"/>
    <dgm:cxn modelId="{26BDD5AA-D82D-4C7F-A2D9-BBE4E45D4E91}" type="presParOf" srcId="{326346D2-40BD-4B5A-9A1C-BB885CEF972A}" destId="{2942962E-7189-4745-AE10-EFA974EE846B}" srcOrd="0" destOrd="0" presId="urn:microsoft.com/office/officeart/2018/2/layout/IconVerticalSolidList"/>
    <dgm:cxn modelId="{7B7FA6A5-5018-4389-950A-4F50255AF8D7}" type="presParOf" srcId="{326346D2-40BD-4B5A-9A1C-BB885CEF972A}" destId="{DEC5EA9B-64A8-4E80-85FE-F2BDB47F451D}" srcOrd="1" destOrd="0" presId="urn:microsoft.com/office/officeart/2018/2/layout/IconVerticalSolidList"/>
    <dgm:cxn modelId="{F9C8903A-131A-4603-9E5F-FCB37A568214}" type="presParOf" srcId="{326346D2-40BD-4B5A-9A1C-BB885CEF972A}" destId="{BAF320C1-B98B-48E3-9A38-485B626A401D}" srcOrd="2" destOrd="0" presId="urn:microsoft.com/office/officeart/2018/2/layout/IconVerticalSolidList"/>
    <dgm:cxn modelId="{B81AFD34-7C84-47F9-9FF1-ABE48F5FC196}" type="presParOf" srcId="{326346D2-40BD-4B5A-9A1C-BB885CEF972A}" destId="{C50C7DA1-A2EE-4407-9BBD-686D5E2C39FB}" srcOrd="3" destOrd="0" presId="urn:microsoft.com/office/officeart/2018/2/layout/IconVerticalSolidList"/>
    <dgm:cxn modelId="{663513DA-6F60-4D0B-9037-96F309AB651A}" type="presParOf" srcId="{7B35203B-4676-4226-9040-7F20B8264233}" destId="{B5DC4FDD-0665-4F37-BC7E-C28415D78F95}" srcOrd="3" destOrd="0" presId="urn:microsoft.com/office/officeart/2018/2/layout/IconVerticalSolidList"/>
    <dgm:cxn modelId="{9920E621-A647-4464-B54F-A8A3731CB148}" type="presParOf" srcId="{7B35203B-4676-4226-9040-7F20B8264233}" destId="{399922C3-DB9B-40BA-8E04-DB2F1B003945}" srcOrd="4" destOrd="0" presId="urn:microsoft.com/office/officeart/2018/2/layout/IconVerticalSolidList"/>
    <dgm:cxn modelId="{FF617DEB-BDA6-47DC-B5E1-A37813AA9F07}" type="presParOf" srcId="{399922C3-DB9B-40BA-8E04-DB2F1B003945}" destId="{92992742-B8FC-4309-B221-C747D4F9419B}" srcOrd="0" destOrd="0" presId="urn:microsoft.com/office/officeart/2018/2/layout/IconVerticalSolidList"/>
    <dgm:cxn modelId="{13B9FD04-BC24-45B0-97E3-FD469D429A38}" type="presParOf" srcId="{399922C3-DB9B-40BA-8E04-DB2F1B003945}" destId="{AEE8182E-ED91-4416-8A79-BACB71620C01}" srcOrd="1" destOrd="0" presId="urn:microsoft.com/office/officeart/2018/2/layout/IconVerticalSolidList"/>
    <dgm:cxn modelId="{13D8296D-416D-455B-A2F0-9EF83EF4D17E}" type="presParOf" srcId="{399922C3-DB9B-40BA-8E04-DB2F1B003945}" destId="{67EAD709-990E-4A37-A47F-92CF94946376}" srcOrd="2" destOrd="0" presId="urn:microsoft.com/office/officeart/2018/2/layout/IconVerticalSolidList"/>
    <dgm:cxn modelId="{A21ED4EC-EB83-43AE-8D91-EF0AA0AA8FF1}" type="presParOf" srcId="{399922C3-DB9B-40BA-8E04-DB2F1B003945}" destId="{4695A0A9-562E-4A5E-84C3-A586CE510CDD}" srcOrd="3" destOrd="0" presId="urn:microsoft.com/office/officeart/2018/2/layout/IconVerticalSolidList"/>
    <dgm:cxn modelId="{A361E09E-A23A-45D7-A861-47E3559EBAD5}" type="presParOf" srcId="{7B35203B-4676-4226-9040-7F20B8264233}" destId="{72E038CF-48D2-4C51-A6CA-F8117CB96EF5}" srcOrd="5" destOrd="0" presId="urn:microsoft.com/office/officeart/2018/2/layout/IconVerticalSolidList"/>
    <dgm:cxn modelId="{C761107F-2403-4342-8E2A-370249F64876}" type="presParOf" srcId="{7B35203B-4676-4226-9040-7F20B8264233}" destId="{8EC12DCE-E76C-4111-8DA9-BA59C95AE52E}" srcOrd="6" destOrd="0" presId="urn:microsoft.com/office/officeart/2018/2/layout/IconVerticalSolidList"/>
    <dgm:cxn modelId="{286F3EDD-FFB2-43FE-8AFB-5BCC16CCC5F6}" type="presParOf" srcId="{8EC12DCE-E76C-4111-8DA9-BA59C95AE52E}" destId="{0EC35259-A6AC-430B-872A-9BFA1339CA8A}" srcOrd="0" destOrd="0" presId="urn:microsoft.com/office/officeart/2018/2/layout/IconVerticalSolidList"/>
    <dgm:cxn modelId="{C83CFA22-E1CA-4C72-A2C4-BBD3A33F4A43}" type="presParOf" srcId="{8EC12DCE-E76C-4111-8DA9-BA59C95AE52E}" destId="{0BB39672-086C-46E7-BA4E-1357D872DFB7}" srcOrd="1" destOrd="0" presId="urn:microsoft.com/office/officeart/2018/2/layout/IconVerticalSolidList"/>
    <dgm:cxn modelId="{A3B685B4-ADEE-4E4C-81FA-141C17AAF457}" type="presParOf" srcId="{8EC12DCE-E76C-4111-8DA9-BA59C95AE52E}" destId="{9CFB224C-D25D-4AF9-94A4-7F37D9F8E611}" srcOrd="2" destOrd="0" presId="urn:microsoft.com/office/officeart/2018/2/layout/IconVerticalSolidList"/>
    <dgm:cxn modelId="{0BD58AD0-51B9-48C1-8AEC-EBC3792256CA}" type="presParOf" srcId="{8EC12DCE-E76C-4111-8DA9-BA59C95AE52E}" destId="{FD746134-5D46-4727-BB46-6CB8654F59CB}" srcOrd="3" destOrd="0" presId="urn:microsoft.com/office/officeart/2018/2/layout/IconVerticalSolidList"/>
    <dgm:cxn modelId="{14650879-BD7B-4CE2-A70C-20EA50AB3000}" type="presParOf" srcId="{7B35203B-4676-4226-9040-7F20B8264233}" destId="{92F1ADAA-B80E-4F08-A05E-717D12232A28}" srcOrd="7" destOrd="0" presId="urn:microsoft.com/office/officeart/2018/2/layout/IconVerticalSolidList"/>
    <dgm:cxn modelId="{D993315C-40CB-4D2C-A743-8DAC07C475D6}" type="presParOf" srcId="{7B35203B-4676-4226-9040-7F20B8264233}" destId="{97FC44F5-55B7-46D7-90A0-E2890EB5CF34}" srcOrd="8" destOrd="0" presId="urn:microsoft.com/office/officeart/2018/2/layout/IconVerticalSolidList"/>
    <dgm:cxn modelId="{D6D6A230-CD20-4F1D-981C-40F7AC3AA84E}" type="presParOf" srcId="{97FC44F5-55B7-46D7-90A0-E2890EB5CF34}" destId="{E92B9BD2-87D2-43FF-AFC9-B1EA9810D072}" srcOrd="0" destOrd="0" presId="urn:microsoft.com/office/officeart/2018/2/layout/IconVerticalSolidList"/>
    <dgm:cxn modelId="{397053F1-1D12-458B-B3CD-52D3D582301D}" type="presParOf" srcId="{97FC44F5-55B7-46D7-90A0-E2890EB5CF34}" destId="{108886FE-D6FD-4D47-A586-896B8C8E5D89}" srcOrd="1" destOrd="0" presId="urn:microsoft.com/office/officeart/2018/2/layout/IconVerticalSolidList"/>
    <dgm:cxn modelId="{0B5633D2-C415-475D-B76D-A6465559D4B3}" type="presParOf" srcId="{97FC44F5-55B7-46D7-90A0-E2890EB5CF34}" destId="{C3B33A4B-98A2-4555-B9C9-265876766B07}" srcOrd="2" destOrd="0" presId="urn:microsoft.com/office/officeart/2018/2/layout/IconVerticalSolidList"/>
    <dgm:cxn modelId="{315F90BE-11F9-4D1F-BB16-83BD4D5B07A1}" type="presParOf" srcId="{97FC44F5-55B7-46D7-90A0-E2890EB5CF34}" destId="{103B93A7-DF50-4643-9E66-DF63E4619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7065-6570-43A0-9520-3CD80C1BBB22}">
      <dsp:nvSpPr>
        <dsp:cNvPr id="0" name=""/>
        <dsp:cNvSpPr/>
      </dsp:nvSpPr>
      <dsp:spPr>
        <a:xfrm>
          <a:off x="3581158" y="1656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Structural</a:t>
          </a:r>
          <a:endParaRPr lang="es-MX" sz="2400" kern="1200" dirty="0">
            <a:latin typeface="Georgia" panose="02040502050405020303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Solver</a:t>
          </a:r>
          <a:endParaRPr lang="es-MX" sz="2400" kern="1200" dirty="0">
            <a:latin typeface="Georgia" panose="02040502050405020303" pitchFamily="18" charset="0"/>
          </a:endParaRPr>
        </a:p>
      </dsp:txBody>
      <dsp:txXfrm>
        <a:off x="3634446" y="54944"/>
        <a:ext cx="1572834" cy="985040"/>
      </dsp:txXfrm>
    </dsp:sp>
    <dsp:sp modelId="{1BC70BC2-D806-445D-9514-FF583770FFEB}">
      <dsp:nvSpPr>
        <dsp:cNvPr id="0" name=""/>
        <dsp:cNvSpPr/>
      </dsp:nvSpPr>
      <dsp:spPr>
        <a:xfrm>
          <a:off x="2239844" y="547464"/>
          <a:ext cx="4362039" cy="4362039"/>
        </a:xfrm>
        <a:custGeom>
          <a:avLst/>
          <a:gdLst/>
          <a:ahLst/>
          <a:cxnLst/>
          <a:rect l="0" t="0" r="0" b="0"/>
          <a:pathLst>
            <a:path>
              <a:moveTo>
                <a:pt x="3245730" y="277539"/>
              </a:moveTo>
              <a:arcTo wR="2181019" hR="2181019" stAng="17953226" swAng="1211871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850BE-C0A8-4EAA-B9C9-A42ED538A4B7}">
      <dsp:nvSpPr>
        <dsp:cNvPr id="0" name=""/>
        <dsp:cNvSpPr/>
      </dsp:nvSpPr>
      <dsp:spPr>
        <a:xfrm>
          <a:off x="5655431" y="1508703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 err="1">
              <a:latin typeface="Georgia" panose="02040502050405020303" pitchFamily="18" charset="0"/>
            </a:rPr>
            <a:t>Filter</a:t>
          </a:r>
          <a:endParaRPr lang="es-MX" sz="2800" kern="1200" dirty="0">
            <a:latin typeface="Georgia" panose="02040502050405020303" pitchFamily="18" charset="0"/>
          </a:endParaRPr>
        </a:p>
      </dsp:txBody>
      <dsp:txXfrm>
        <a:off x="5708719" y="1561991"/>
        <a:ext cx="1572834" cy="985040"/>
      </dsp:txXfrm>
    </dsp:sp>
    <dsp:sp modelId="{8C19334F-4B2D-4C83-AFCA-A46D11A44B59}">
      <dsp:nvSpPr>
        <dsp:cNvPr id="0" name=""/>
        <dsp:cNvSpPr/>
      </dsp:nvSpPr>
      <dsp:spPr>
        <a:xfrm>
          <a:off x="2239844" y="547464"/>
          <a:ext cx="4362039" cy="4362039"/>
        </a:xfrm>
        <a:custGeom>
          <a:avLst/>
          <a:gdLst/>
          <a:ahLst/>
          <a:cxnLst/>
          <a:rect l="0" t="0" r="0" b="0"/>
          <a:pathLst>
            <a:path>
              <a:moveTo>
                <a:pt x="4356811" y="2331927"/>
              </a:moveTo>
              <a:arcTo wR="2181019" hR="2181019" stAng="21838053" swAng="135998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5EA18-815F-4EAA-B9CF-1828572EF59E}">
      <dsp:nvSpPr>
        <dsp:cNvPr id="0" name=""/>
        <dsp:cNvSpPr/>
      </dsp:nvSpPr>
      <dsp:spPr>
        <a:xfrm>
          <a:off x="4863129" y="3947157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 err="1">
              <a:latin typeface="Georgia" panose="02040502050405020303" pitchFamily="18" charset="0"/>
            </a:rPr>
            <a:t>Displacement</a:t>
          </a:r>
          <a:endParaRPr lang="es-MX" sz="1850" kern="1200" dirty="0">
            <a:latin typeface="Georgia" panose="02040502050405020303" pitchFamily="18" charset="0"/>
          </a:endParaRPr>
        </a:p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>
              <a:latin typeface="Georgia" panose="02040502050405020303" pitchFamily="18" charset="0"/>
            </a:rPr>
            <a:t>Transfer</a:t>
          </a:r>
        </a:p>
      </dsp:txBody>
      <dsp:txXfrm>
        <a:off x="4916417" y="4000445"/>
        <a:ext cx="1572834" cy="985040"/>
      </dsp:txXfrm>
    </dsp:sp>
    <dsp:sp modelId="{13EBDEBE-7BFE-4F24-8B5C-5404686F130B}">
      <dsp:nvSpPr>
        <dsp:cNvPr id="0" name=""/>
        <dsp:cNvSpPr/>
      </dsp:nvSpPr>
      <dsp:spPr>
        <a:xfrm>
          <a:off x="2239844" y="547464"/>
          <a:ext cx="4362039" cy="4362039"/>
        </a:xfrm>
        <a:custGeom>
          <a:avLst/>
          <a:gdLst/>
          <a:ahLst/>
          <a:cxnLst/>
          <a:rect l="0" t="0" r="0" b="0"/>
          <a:pathLst>
            <a:path>
              <a:moveTo>
                <a:pt x="2448790" y="4345539"/>
              </a:moveTo>
              <a:arcTo wR="2181019" hR="2181019" stAng="4976869" swAng="846261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311D-5537-4F0E-87B5-C8CAD25CE5C3}">
      <dsp:nvSpPr>
        <dsp:cNvPr id="0" name=""/>
        <dsp:cNvSpPr/>
      </dsp:nvSpPr>
      <dsp:spPr>
        <a:xfrm>
          <a:off x="2299187" y="3947157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Aerodynamic</a:t>
          </a:r>
          <a:r>
            <a:rPr lang="es-MX" sz="1900" kern="1200" dirty="0">
              <a:latin typeface="Georgia" panose="02040502050405020303" pitchFamily="18" charset="0"/>
            </a:rPr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Solver</a:t>
          </a:r>
          <a:endParaRPr lang="es-MX" sz="1900" kern="1200" dirty="0">
            <a:latin typeface="Georgia" panose="02040502050405020303" pitchFamily="18" charset="0"/>
          </a:endParaRPr>
        </a:p>
      </dsp:txBody>
      <dsp:txXfrm>
        <a:off x="2352475" y="4000445"/>
        <a:ext cx="1572834" cy="985040"/>
      </dsp:txXfrm>
    </dsp:sp>
    <dsp:sp modelId="{CC3A1192-5B24-48AD-AC68-7DBF1E8E03DC}">
      <dsp:nvSpPr>
        <dsp:cNvPr id="0" name=""/>
        <dsp:cNvSpPr/>
      </dsp:nvSpPr>
      <dsp:spPr>
        <a:xfrm>
          <a:off x="2239844" y="547464"/>
          <a:ext cx="4362039" cy="4362039"/>
        </a:xfrm>
        <a:custGeom>
          <a:avLst/>
          <a:gdLst/>
          <a:ahLst/>
          <a:cxnLst/>
          <a:rect l="0" t="0" r="0" b="0"/>
          <a:pathLst>
            <a:path>
              <a:moveTo>
                <a:pt x="231430" y="3158745"/>
              </a:moveTo>
              <a:arcTo wR="2181019" hR="2181019" stAng="9201964" swAng="135998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3D856-AC5F-4DCE-BF14-D6ABD512AC44}">
      <dsp:nvSpPr>
        <dsp:cNvPr id="0" name=""/>
        <dsp:cNvSpPr/>
      </dsp:nvSpPr>
      <dsp:spPr>
        <a:xfrm>
          <a:off x="1506886" y="1508703"/>
          <a:ext cx="1679410" cy="1091616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Load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Transfer</a:t>
          </a:r>
          <a:endParaRPr lang="es-MX" sz="1800" kern="1200" dirty="0">
            <a:latin typeface="Georgia" panose="02040502050405020303" pitchFamily="18" charset="0"/>
          </a:endParaRPr>
        </a:p>
      </dsp:txBody>
      <dsp:txXfrm>
        <a:off x="1560174" y="1561991"/>
        <a:ext cx="1572834" cy="985040"/>
      </dsp:txXfrm>
    </dsp:sp>
    <dsp:sp modelId="{1268260D-E9D2-45DF-9E35-427EE026D4D3}">
      <dsp:nvSpPr>
        <dsp:cNvPr id="0" name=""/>
        <dsp:cNvSpPr/>
      </dsp:nvSpPr>
      <dsp:spPr>
        <a:xfrm>
          <a:off x="2239844" y="547464"/>
          <a:ext cx="4362039" cy="4362039"/>
        </a:xfrm>
        <a:custGeom>
          <a:avLst/>
          <a:gdLst/>
          <a:ahLst/>
          <a:cxnLst/>
          <a:rect l="0" t="0" r="0" b="0"/>
          <a:pathLst>
            <a:path>
              <a:moveTo>
                <a:pt x="524581" y="762196"/>
              </a:moveTo>
              <a:arcTo wR="2181019" hR="2181019" stAng="13234903" swAng="1211871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7065-6570-43A0-9520-3CD80C1BBB22}">
      <dsp:nvSpPr>
        <dsp:cNvPr id="0" name=""/>
        <dsp:cNvSpPr/>
      </dsp:nvSpPr>
      <dsp:spPr>
        <a:xfrm>
          <a:off x="3780726" y="1688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Structural</a:t>
          </a:r>
          <a:endParaRPr lang="es-MX" sz="2400" kern="1200" dirty="0">
            <a:latin typeface="Georgia" panose="02040502050405020303" pitchFamily="18" charset="0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 err="1">
              <a:latin typeface="Georgia" panose="02040502050405020303" pitchFamily="18" charset="0"/>
            </a:rPr>
            <a:t>Solver</a:t>
          </a:r>
          <a:endParaRPr lang="es-MX" sz="2400" kern="1200" dirty="0">
            <a:latin typeface="Georgia" panose="02040502050405020303" pitchFamily="18" charset="0"/>
          </a:endParaRPr>
        </a:p>
      </dsp:txBody>
      <dsp:txXfrm>
        <a:off x="3834155" y="55117"/>
        <a:ext cx="1576976" cy="987634"/>
      </dsp:txXfrm>
    </dsp:sp>
    <dsp:sp modelId="{1BC70BC2-D806-445D-9514-FF583770FFEB}">
      <dsp:nvSpPr>
        <dsp:cNvPr id="0" name=""/>
        <dsp:cNvSpPr/>
      </dsp:nvSpPr>
      <dsp:spPr>
        <a:xfrm>
          <a:off x="2813031" y="548934"/>
          <a:ext cx="3619224" cy="3619224"/>
        </a:xfrm>
        <a:custGeom>
          <a:avLst/>
          <a:gdLst/>
          <a:ahLst/>
          <a:cxnLst/>
          <a:rect l="0" t="0" r="0" b="0"/>
          <a:pathLst>
            <a:path>
              <a:moveTo>
                <a:pt x="2884382" y="353739"/>
              </a:moveTo>
              <a:arcTo wR="1809612" hR="1809612" stAng="18386155" swAng="163511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5EA18-815F-4EAA-B9CF-1828572EF59E}">
      <dsp:nvSpPr>
        <dsp:cNvPr id="0" name=""/>
        <dsp:cNvSpPr/>
      </dsp:nvSpPr>
      <dsp:spPr>
        <a:xfrm>
          <a:off x="5590338" y="1811300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 err="1">
              <a:latin typeface="Georgia" panose="02040502050405020303" pitchFamily="18" charset="0"/>
            </a:rPr>
            <a:t>Displacement</a:t>
          </a:r>
          <a:endParaRPr lang="es-MX" sz="1850" kern="1200" dirty="0">
            <a:latin typeface="Georgia" panose="02040502050405020303" pitchFamily="18" charset="0"/>
          </a:endParaRPr>
        </a:p>
        <a:p>
          <a:pPr marL="0" lvl="0" indent="0" algn="ctr" defTabSz="8223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50" kern="1200" dirty="0">
              <a:latin typeface="Georgia" panose="02040502050405020303" pitchFamily="18" charset="0"/>
            </a:rPr>
            <a:t>Transfer</a:t>
          </a:r>
        </a:p>
      </dsp:txBody>
      <dsp:txXfrm>
        <a:off x="5643767" y="1864729"/>
        <a:ext cx="1576976" cy="987634"/>
      </dsp:txXfrm>
    </dsp:sp>
    <dsp:sp modelId="{13EBDEBE-7BFE-4F24-8B5C-5404686F130B}">
      <dsp:nvSpPr>
        <dsp:cNvPr id="0" name=""/>
        <dsp:cNvSpPr/>
      </dsp:nvSpPr>
      <dsp:spPr>
        <a:xfrm>
          <a:off x="2813031" y="548934"/>
          <a:ext cx="3619224" cy="3619224"/>
        </a:xfrm>
        <a:custGeom>
          <a:avLst/>
          <a:gdLst/>
          <a:ahLst/>
          <a:cxnLst/>
          <a:rect l="0" t="0" r="0" b="0"/>
          <a:pathLst>
            <a:path>
              <a:moveTo>
                <a:pt x="3431734" y="2611743"/>
              </a:moveTo>
              <a:arcTo wR="1809612" hR="1809612" stAng="1578729" swAng="163511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1311D-5537-4F0E-87B5-C8CAD25CE5C3}">
      <dsp:nvSpPr>
        <dsp:cNvPr id="0" name=""/>
        <dsp:cNvSpPr/>
      </dsp:nvSpPr>
      <dsp:spPr>
        <a:xfrm>
          <a:off x="3780726" y="3620913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Aerodynamic</a:t>
          </a:r>
          <a:r>
            <a:rPr lang="es-MX" sz="1900" kern="1200" dirty="0">
              <a:latin typeface="Georgia" panose="02040502050405020303" pitchFamily="18" charset="0"/>
            </a:rPr>
            <a:t>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 err="1">
              <a:latin typeface="Georgia" panose="02040502050405020303" pitchFamily="18" charset="0"/>
            </a:rPr>
            <a:t>Solver</a:t>
          </a:r>
          <a:endParaRPr lang="es-MX" sz="1900" kern="1200" dirty="0">
            <a:latin typeface="Georgia" panose="02040502050405020303" pitchFamily="18" charset="0"/>
          </a:endParaRPr>
        </a:p>
      </dsp:txBody>
      <dsp:txXfrm>
        <a:off x="3834155" y="3674342"/>
        <a:ext cx="1576976" cy="987634"/>
      </dsp:txXfrm>
    </dsp:sp>
    <dsp:sp modelId="{CC3A1192-5B24-48AD-AC68-7DBF1E8E03DC}">
      <dsp:nvSpPr>
        <dsp:cNvPr id="0" name=""/>
        <dsp:cNvSpPr/>
      </dsp:nvSpPr>
      <dsp:spPr>
        <a:xfrm>
          <a:off x="2813031" y="548934"/>
          <a:ext cx="3619224" cy="3619224"/>
        </a:xfrm>
        <a:custGeom>
          <a:avLst/>
          <a:gdLst/>
          <a:ahLst/>
          <a:cxnLst/>
          <a:rect l="0" t="0" r="0" b="0"/>
          <a:pathLst>
            <a:path>
              <a:moveTo>
                <a:pt x="734841" y="3265484"/>
              </a:moveTo>
              <a:arcTo wR="1809612" hR="1809612" stAng="7586155" swAng="163511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33D856-AC5F-4DCE-BF14-D6ABD512AC44}">
      <dsp:nvSpPr>
        <dsp:cNvPr id="0" name=""/>
        <dsp:cNvSpPr/>
      </dsp:nvSpPr>
      <dsp:spPr>
        <a:xfrm>
          <a:off x="1971114" y="1811300"/>
          <a:ext cx="1683834" cy="1094492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Load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Georgia" panose="02040502050405020303" pitchFamily="18" charset="0"/>
            </a:rPr>
            <a:t>Transfer</a:t>
          </a:r>
          <a:endParaRPr lang="es-MX" sz="1800" kern="1200" dirty="0">
            <a:latin typeface="Georgia" panose="02040502050405020303" pitchFamily="18" charset="0"/>
          </a:endParaRPr>
        </a:p>
      </dsp:txBody>
      <dsp:txXfrm>
        <a:off x="2024543" y="1864729"/>
        <a:ext cx="1576976" cy="987634"/>
      </dsp:txXfrm>
    </dsp:sp>
    <dsp:sp modelId="{1268260D-E9D2-45DF-9E35-427EE026D4D3}">
      <dsp:nvSpPr>
        <dsp:cNvPr id="0" name=""/>
        <dsp:cNvSpPr/>
      </dsp:nvSpPr>
      <dsp:spPr>
        <a:xfrm>
          <a:off x="2813031" y="548934"/>
          <a:ext cx="3619224" cy="3619224"/>
        </a:xfrm>
        <a:custGeom>
          <a:avLst/>
          <a:gdLst/>
          <a:ahLst/>
          <a:cxnLst/>
          <a:rect l="0" t="0" r="0" b="0"/>
          <a:pathLst>
            <a:path>
              <a:moveTo>
                <a:pt x="187489" y="1007481"/>
              </a:moveTo>
              <a:arcTo wR="1809612" hR="1809612" stAng="12378729" swAng="1635117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07A9F-DA62-4ECD-B455-AD4EBFCCED77}">
      <dsp:nvSpPr>
        <dsp:cNvPr id="0" name=""/>
        <dsp:cNvSpPr/>
      </dsp:nvSpPr>
      <dsp:spPr>
        <a:xfrm>
          <a:off x="0" y="5486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79D9E1-5FD6-466C-9FCF-EBC5839C22DD}">
      <dsp:nvSpPr>
        <dsp:cNvPr id="0" name=""/>
        <dsp:cNvSpPr/>
      </dsp:nvSpPr>
      <dsp:spPr>
        <a:xfrm>
          <a:off x="353513" y="268430"/>
          <a:ext cx="642751" cy="642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4B3FE7-C342-46A2-917D-398061289075}">
      <dsp:nvSpPr>
        <dsp:cNvPr id="0" name=""/>
        <dsp:cNvSpPr/>
      </dsp:nvSpPr>
      <dsp:spPr>
        <a:xfrm>
          <a:off x="1349777" y="5486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rgbClr val="002060"/>
              </a:solidFill>
            </a:rPr>
            <a:t>Write the code that connects both fidelity levels in </a:t>
          </a:r>
          <a:r>
            <a:rPr lang="en-GB" sz="2800" kern="1200" dirty="0" err="1">
              <a:solidFill>
                <a:srgbClr val="002060"/>
              </a:solidFill>
            </a:rPr>
            <a:t>OpenMDAO</a:t>
          </a:r>
          <a:r>
            <a:rPr lang="en-GB" sz="2800" kern="1200" dirty="0">
              <a:solidFill>
                <a:srgbClr val="002060"/>
              </a:solidFill>
            </a:rPr>
            <a:t>.</a:t>
          </a:r>
          <a:endParaRPr lang="es-MX" sz="2800" kern="1200" dirty="0">
            <a:solidFill>
              <a:srgbClr val="002060"/>
            </a:solidFill>
          </a:endParaRPr>
        </a:p>
      </dsp:txBody>
      <dsp:txXfrm>
        <a:off x="1349777" y="5486"/>
        <a:ext cx="7472545" cy="1168638"/>
      </dsp:txXfrm>
    </dsp:sp>
    <dsp:sp modelId="{2942962E-7189-4745-AE10-EFA974EE846B}">
      <dsp:nvSpPr>
        <dsp:cNvPr id="0" name=""/>
        <dsp:cNvSpPr/>
      </dsp:nvSpPr>
      <dsp:spPr>
        <a:xfrm>
          <a:off x="0" y="1466285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C5EA9B-64A8-4E80-85FE-F2BDB47F451D}">
      <dsp:nvSpPr>
        <dsp:cNvPr id="0" name=""/>
        <dsp:cNvSpPr/>
      </dsp:nvSpPr>
      <dsp:spPr>
        <a:xfrm>
          <a:off x="353513" y="1729228"/>
          <a:ext cx="642751" cy="642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0C7DA1-A2EE-4407-9BBD-686D5E2C39FB}">
      <dsp:nvSpPr>
        <dsp:cNvPr id="0" name=""/>
        <dsp:cNvSpPr/>
      </dsp:nvSpPr>
      <dsp:spPr>
        <a:xfrm>
          <a:off x="1349777" y="1466285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Run the multi-fidelity optimization for the sample case. 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1466285"/>
        <a:ext cx="7472545" cy="1168638"/>
      </dsp:txXfrm>
    </dsp:sp>
    <dsp:sp modelId="{92992742-B8FC-4309-B221-C747D4F9419B}">
      <dsp:nvSpPr>
        <dsp:cNvPr id="0" name=""/>
        <dsp:cNvSpPr/>
      </dsp:nvSpPr>
      <dsp:spPr>
        <a:xfrm>
          <a:off x="0" y="2927083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E8182E-ED91-4416-8A79-BACB71620C01}">
      <dsp:nvSpPr>
        <dsp:cNvPr id="0" name=""/>
        <dsp:cNvSpPr/>
      </dsp:nvSpPr>
      <dsp:spPr>
        <a:xfrm>
          <a:off x="353513" y="3190027"/>
          <a:ext cx="642751" cy="6427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5A0A9-562E-4A5E-84C3-A586CE510CDD}">
      <dsp:nvSpPr>
        <dsp:cNvPr id="0" name=""/>
        <dsp:cNvSpPr/>
      </dsp:nvSpPr>
      <dsp:spPr>
        <a:xfrm>
          <a:off x="1349777" y="2927083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Check performance of the new proposal vs. previous code and single fidelity.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2927083"/>
        <a:ext cx="7472545" cy="1168638"/>
      </dsp:txXfrm>
    </dsp:sp>
    <dsp:sp modelId="{0EC35259-A6AC-430B-872A-9BFA1339CA8A}">
      <dsp:nvSpPr>
        <dsp:cNvPr id="0" name=""/>
        <dsp:cNvSpPr/>
      </dsp:nvSpPr>
      <dsp:spPr>
        <a:xfrm>
          <a:off x="0" y="4387882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BB39672-086C-46E7-BA4E-1357D872DFB7}">
      <dsp:nvSpPr>
        <dsp:cNvPr id="0" name=""/>
        <dsp:cNvSpPr/>
      </dsp:nvSpPr>
      <dsp:spPr>
        <a:xfrm>
          <a:off x="353513" y="4650825"/>
          <a:ext cx="642751" cy="642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746134-5D46-4727-BB46-6CB8654F59CB}">
      <dsp:nvSpPr>
        <dsp:cNvPr id="0" name=""/>
        <dsp:cNvSpPr/>
      </dsp:nvSpPr>
      <dsp:spPr>
        <a:xfrm>
          <a:off x="1349777" y="4387882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Apply the method to a BWB configuration and validate the results.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4387882"/>
        <a:ext cx="7472545" cy="1168638"/>
      </dsp:txXfrm>
    </dsp:sp>
    <dsp:sp modelId="{E92B9BD2-87D2-43FF-AFC9-B1EA9810D072}">
      <dsp:nvSpPr>
        <dsp:cNvPr id="0" name=""/>
        <dsp:cNvSpPr/>
      </dsp:nvSpPr>
      <dsp:spPr>
        <a:xfrm>
          <a:off x="0" y="5848680"/>
          <a:ext cx="8822323" cy="1168638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8886FE-D6FD-4D47-A586-896B8C8E5D89}">
      <dsp:nvSpPr>
        <dsp:cNvPr id="0" name=""/>
        <dsp:cNvSpPr/>
      </dsp:nvSpPr>
      <dsp:spPr>
        <a:xfrm>
          <a:off x="353513" y="6111624"/>
          <a:ext cx="642751" cy="6427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3B93A7-DF50-4643-9E66-DF63E4619DF2}">
      <dsp:nvSpPr>
        <dsp:cNvPr id="0" name=""/>
        <dsp:cNvSpPr/>
      </dsp:nvSpPr>
      <dsp:spPr>
        <a:xfrm>
          <a:off x="1349777" y="5848680"/>
          <a:ext cx="7472545" cy="1168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81" tIns="123681" rIns="123681" bIns="123681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>
              <a:solidFill>
                <a:srgbClr val="002060"/>
              </a:solidFill>
            </a:rPr>
            <a:t>Check for possible performance improvements for the complex case. </a:t>
          </a:r>
          <a:endParaRPr lang="es-MX" sz="2800" kern="1200">
            <a:solidFill>
              <a:srgbClr val="002060"/>
            </a:solidFill>
          </a:endParaRPr>
        </a:p>
      </dsp:txBody>
      <dsp:txXfrm>
        <a:off x="1349777" y="5848680"/>
        <a:ext cx="7472545" cy="1168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4725" y="9402476"/>
            <a:ext cx="18186876" cy="6487847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7" cy="7734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1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6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44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2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06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88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6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50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E0DF0-ED7A-4541-8FF7-0EEBBAA4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A675-4772-45D3-B6B5-0827A448FFED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2E5BE-8991-4A09-A2EA-C30A1110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E957AC-52BB-4639-B620-922C8520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354A-10BE-4EA6-AE6F-D9FE572FA4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14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842C0-9028-4DD7-88D1-124A6383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0C3F4-D1B4-400D-94A2-4A2014FDF4E5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C7CBB3-EE36-4019-A7D8-1E4A3D55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0B2CB1-5599-4F65-9133-5A99B36B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5EC53-00E0-405A-ACB6-B813AD4B293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52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1856371" y="7566819"/>
            <a:ext cx="16091820" cy="16120126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577201" y="7566819"/>
            <a:ext cx="47922567" cy="16120126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429212-F0FA-46D2-A723-D601E6F7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DA9C-0B99-4E55-9E73-2206916F0CB7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42876-124F-4D9D-A5E2-89D822E6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629B2B-9E71-4C0E-9F72-2C8669A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022-5A44-4B3C-BF63-D8072535CC2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1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2BD70-18F8-4B89-BC47-6E8D7689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62C25-355C-449C-9927-0ACA2C789D9B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839353-8B41-4118-A59F-1035FCEC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C72235-962E-4376-82D8-1E0F3C87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3E92-6AC7-49CD-A785-B9389BA0EC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163" y="19449530"/>
            <a:ext cx="18186876" cy="6011417"/>
          </a:xfrm>
        </p:spPr>
        <p:txBody>
          <a:bodyPr anchor="t"/>
          <a:lstStyle>
            <a:lvl1pPr algn="l">
              <a:defRPr sz="12931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90163" y="12828565"/>
            <a:ext cx="18186876" cy="6620964"/>
          </a:xfrm>
        </p:spPr>
        <p:txBody>
          <a:bodyPr anchor="b"/>
          <a:lstStyle>
            <a:lvl1pPr marL="0" indent="0">
              <a:buNone/>
              <a:defRPr sz="6501">
                <a:solidFill>
                  <a:schemeClr val="tx1">
                    <a:tint val="75000"/>
                  </a:schemeClr>
                </a:solidFill>
              </a:defRPr>
            </a:lvl1pPr>
            <a:lvl2pPr marL="1481348" indent="0">
              <a:buNone/>
              <a:defRPr sz="5865">
                <a:solidFill>
                  <a:schemeClr val="tx1">
                    <a:tint val="75000"/>
                  </a:schemeClr>
                </a:solidFill>
              </a:defRPr>
            </a:lvl2pPr>
            <a:lvl3pPr marL="2962696" indent="0">
              <a:buNone/>
              <a:defRPr sz="5158">
                <a:solidFill>
                  <a:schemeClr val="tx1">
                    <a:tint val="75000"/>
                  </a:schemeClr>
                </a:solidFill>
              </a:defRPr>
            </a:lvl3pPr>
            <a:lvl4pPr marL="4444044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4pPr>
            <a:lvl5pPr marL="5925392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5pPr>
            <a:lvl6pPr marL="7406739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6pPr>
            <a:lvl7pPr marL="8888088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7pPr>
            <a:lvl8pPr marL="10369436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8pPr>
            <a:lvl9pPr marL="11850784" indent="0">
              <a:buNone/>
              <a:defRPr sz="45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F4431-EB40-402C-A9C7-D8C0CA6A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5D951-8D81-4365-B40A-5903A4FF4D00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E153F-CA56-4BE5-9271-42AED245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3F33E8-78FB-489A-B017-4162484B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FA01D-8BF9-4B1A-9B69-4B77DB1C26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65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77199" y="44083725"/>
            <a:ext cx="32005336" cy="124684358"/>
          </a:xfrm>
        </p:spPr>
        <p:txBody>
          <a:bodyPr/>
          <a:lstStyle>
            <a:lvl1pPr>
              <a:defRPr sz="9044"/>
            </a:lvl1pPr>
            <a:lvl2pPr>
              <a:defRPr sz="7773"/>
            </a:lvl2pPr>
            <a:lvl3pPr>
              <a:defRPr sz="6501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5939143" y="44083725"/>
            <a:ext cx="32009049" cy="124684358"/>
          </a:xfrm>
        </p:spPr>
        <p:txBody>
          <a:bodyPr/>
          <a:lstStyle>
            <a:lvl1pPr>
              <a:defRPr sz="9044"/>
            </a:lvl1pPr>
            <a:lvl2pPr>
              <a:defRPr sz="7773"/>
            </a:lvl2pPr>
            <a:lvl3pPr>
              <a:defRPr sz="6501"/>
            </a:lvl3pPr>
            <a:lvl4pPr>
              <a:defRPr sz="5865"/>
            </a:lvl4pPr>
            <a:lvl5pPr>
              <a:defRPr sz="5865"/>
            </a:lvl5pPr>
            <a:lvl6pPr>
              <a:defRPr sz="5865"/>
            </a:lvl6pPr>
            <a:lvl7pPr>
              <a:defRPr sz="5865"/>
            </a:lvl7pPr>
            <a:lvl8pPr>
              <a:defRPr sz="5865"/>
            </a:lvl8pPr>
            <a:lvl9pPr>
              <a:defRPr sz="5865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5567BA99-0FEB-49CA-9EEB-0EFC284D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C09A3-43DC-4153-ABB6-0985FCDBE983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9BA04EDB-E91D-4E61-B7A2-5DF590DD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D9D0C164-B541-4609-87F7-5520F26B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9FDB2-4355-4B15-B180-A590A9420F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4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16" y="1212094"/>
            <a:ext cx="19256693" cy="504454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17" y="6775108"/>
            <a:ext cx="9453759" cy="2823542"/>
          </a:xfrm>
        </p:spPr>
        <p:txBody>
          <a:bodyPr anchor="b"/>
          <a:lstStyle>
            <a:lvl1pPr marL="0" indent="0">
              <a:buNone/>
              <a:defRPr sz="7773" b="1"/>
            </a:lvl1pPr>
            <a:lvl2pPr marL="1481348" indent="0">
              <a:buNone/>
              <a:defRPr sz="6501" b="1"/>
            </a:lvl2pPr>
            <a:lvl3pPr marL="2962696" indent="0">
              <a:buNone/>
              <a:defRPr sz="5865" b="1"/>
            </a:lvl3pPr>
            <a:lvl4pPr marL="4444044" indent="0">
              <a:buNone/>
              <a:defRPr sz="5158" b="1"/>
            </a:lvl4pPr>
            <a:lvl5pPr marL="5925392" indent="0">
              <a:buNone/>
              <a:defRPr sz="5158" b="1"/>
            </a:lvl5pPr>
            <a:lvl6pPr marL="7406739" indent="0">
              <a:buNone/>
              <a:defRPr sz="5158" b="1"/>
            </a:lvl6pPr>
            <a:lvl7pPr marL="8888088" indent="0">
              <a:buNone/>
              <a:defRPr sz="5158" b="1"/>
            </a:lvl7pPr>
            <a:lvl8pPr marL="10369436" indent="0">
              <a:buNone/>
              <a:defRPr sz="5158" b="1"/>
            </a:lvl8pPr>
            <a:lvl9pPr marL="11850784" indent="0">
              <a:buNone/>
              <a:defRPr sz="515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17" y="9598650"/>
            <a:ext cx="9453759" cy="17438717"/>
          </a:xfrm>
        </p:spPr>
        <p:txBody>
          <a:bodyPr/>
          <a:lstStyle>
            <a:lvl1pPr>
              <a:defRPr sz="7773"/>
            </a:lvl1pPr>
            <a:lvl2pPr>
              <a:defRPr sz="6501"/>
            </a:lvl2pPr>
            <a:lvl3pPr>
              <a:defRPr sz="5865"/>
            </a:lvl3pPr>
            <a:lvl4pPr>
              <a:defRPr sz="5158"/>
            </a:lvl4pPr>
            <a:lvl5pPr>
              <a:defRPr sz="5158"/>
            </a:lvl5pPr>
            <a:lvl6pPr>
              <a:defRPr sz="5158"/>
            </a:lvl6pPr>
            <a:lvl7pPr>
              <a:defRPr sz="5158"/>
            </a:lvl7pPr>
            <a:lvl8pPr>
              <a:defRPr sz="5158"/>
            </a:lvl8pPr>
            <a:lvl9pPr>
              <a:defRPr sz="515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869038" y="6775108"/>
            <a:ext cx="9457473" cy="2823542"/>
          </a:xfrm>
        </p:spPr>
        <p:txBody>
          <a:bodyPr anchor="b"/>
          <a:lstStyle>
            <a:lvl1pPr marL="0" indent="0">
              <a:buNone/>
              <a:defRPr sz="7773" b="1"/>
            </a:lvl1pPr>
            <a:lvl2pPr marL="1481348" indent="0">
              <a:buNone/>
              <a:defRPr sz="6501" b="1"/>
            </a:lvl2pPr>
            <a:lvl3pPr marL="2962696" indent="0">
              <a:buNone/>
              <a:defRPr sz="5865" b="1"/>
            </a:lvl3pPr>
            <a:lvl4pPr marL="4444044" indent="0">
              <a:buNone/>
              <a:defRPr sz="5158" b="1"/>
            </a:lvl4pPr>
            <a:lvl5pPr marL="5925392" indent="0">
              <a:buNone/>
              <a:defRPr sz="5158" b="1"/>
            </a:lvl5pPr>
            <a:lvl6pPr marL="7406739" indent="0">
              <a:buNone/>
              <a:defRPr sz="5158" b="1"/>
            </a:lvl6pPr>
            <a:lvl7pPr marL="8888088" indent="0">
              <a:buNone/>
              <a:defRPr sz="5158" b="1"/>
            </a:lvl7pPr>
            <a:lvl8pPr marL="10369436" indent="0">
              <a:buNone/>
              <a:defRPr sz="5158" b="1"/>
            </a:lvl8pPr>
            <a:lvl9pPr marL="11850784" indent="0">
              <a:buNone/>
              <a:defRPr sz="5158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869038" y="9598650"/>
            <a:ext cx="9457473" cy="17438717"/>
          </a:xfrm>
        </p:spPr>
        <p:txBody>
          <a:bodyPr/>
          <a:lstStyle>
            <a:lvl1pPr>
              <a:defRPr sz="7773"/>
            </a:lvl1pPr>
            <a:lvl2pPr>
              <a:defRPr sz="6501"/>
            </a:lvl2pPr>
            <a:lvl3pPr>
              <a:defRPr sz="5865"/>
            </a:lvl3pPr>
            <a:lvl4pPr>
              <a:defRPr sz="5158"/>
            </a:lvl4pPr>
            <a:lvl5pPr>
              <a:defRPr sz="5158"/>
            </a:lvl5pPr>
            <a:lvl6pPr>
              <a:defRPr sz="5158"/>
            </a:lvl6pPr>
            <a:lvl7pPr>
              <a:defRPr sz="5158"/>
            </a:lvl7pPr>
            <a:lvl8pPr>
              <a:defRPr sz="5158"/>
            </a:lvl8pPr>
            <a:lvl9pPr>
              <a:defRPr sz="5158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31CAAC83-CD49-4589-BB58-65EB2E88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75859-22EF-4D61-A5A5-05C989EB2E0A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01EF8E50-4856-458D-8E21-E97AAC54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85738387-1AC1-4F36-AAC8-BAE4FE0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D7E6-3133-40E1-8D04-E6E2DE1502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8306DEC4-AACA-43F4-B601-132421D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2D30B-04BE-47FE-B363-E3D8A8E6DF81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4349B42F-6763-4937-AFC9-F8628002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00E0755F-E931-4108-BDA3-2AC2C76D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38905-4A13-4760-B4B4-E4C97B0F4C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06A34930-A49C-424C-A969-5FFFECBD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EFA32-C59B-4ADA-8209-2B65893AF38C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51EEC6E7-164B-4EE1-834F-C049E28E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02C6BFD8-62DD-4FCD-9B6B-EAA7C72A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7E977-3F0D-4BD2-84F0-656AAE0E4C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2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9818" y="1205087"/>
            <a:ext cx="7039243" cy="5128622"/>
          </a:xfrm>
        </p:spPr>
        <p:txBody>
          <a:bodyPr anchor="b"/>
          <a:lstStyle>
            <a:lvl1pPr algn="l">
              <a:defRPr sz="6501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65369" y="1205088"/>
            <a:ext cx="11961140" cy="25832281"/>
          </a:xfrm>
        </p:spPr>
        <p:txBody>
          <a:bodyPr/>
          <a:lstStyle>
            <a:lvl1pPr>
              <a:defRPr sz="10387"/>
            </a:lvl1pPr>
            <a:lvl2pPr>
              <a:defRPr sz="9044"/>
            </a:lvl2pPr>
            <a:lvl3pPr>
              <a:defRPr sz="7773"/>
            </a:lvl3pPr>
            <a:lvl4pPr>
              <a:defRPr sz="6501"/>
            </a:lvl4pPr>
            <a:lvl5pPr>
              <a:defRPr sz="6501"/>
            </a:lvl5pPr>
            <a:lvl6pPr>
              <a:defRPr sz="6501"/>
            </a:lvl6pPr>
            <a:lvl7pPr>
              <a:defRPr sz="6501"/>
            </a:lvl7pPr>
            <a:lvl8pPr>
              <a:defRPr sz="6501"/>
            </a:lvl8pPr>
            <a:lvl9pPr>
              <a:defRPr sz="65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69818" y="6333711"/>
            <a:ext cx="7039243" cy="20703659"/>
          </a:xfrm>
        </p:spPr>
        <p:txBody>
          <a:bodyPr/>
          <a:lstStyle>
            <a:lvl1pPr marL="0" indent="0">
              <a:buNone/>
              <a:defRPr sz="4522"/>
            </a:lvl1pPr>
            <a:lvl2pPr marL="1481348" indent="0">
              <a:buNone/>
              <a:defRPr sz="3886"/>
            </a:lvl2pPr>
            <a:lvl3pPr marL="2962696" indent="0">
              <a:buNone/>
              <a:defRPr sz="3250"/>
            </a:lvl3pPr>
            <a:lvl4pPr marL="4444044" indent="0">
              <a:buNone/>
              <a:defRPr sz="2897"/>
            </a:lvl4pPr>
            <a:lvl5pPr marL="5925392" indent="0">
              <a:buNone/>
              <a:defRPr sz="2897"/>
            </a:lvl5pPr>
            <a:lvl6pPr marL="7406739" indent="0">
              <a:buNone/>
              <a:defRPr sz="2897"/>
            </a:lvl6pPr>
            <a:lvl7pPr marL="8888088" indent="0">
              <a:buNone/>
              <a:defRPr sz="2897"/>
            </a:lvl7pPr>
            <a:lvl8pPr marL="10369436" indent="0">
              <a:buNone/>
              <a:defRPr sz="2897"/>
            </a:lvl8pPr>
            <a:lvl9pPr marL="11850784" indent="0">
              <a:buNone/>
              <a:defRPr sz="289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8989DF8C-9308-41B5-AD7B-9F89B80A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63F24-369B-4E7C-9372-C22763B9D908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AD8029F6-7CEB-4E0A-A552-1E7E4B47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06E2F3F1-7A02-46ED-99E7-1178025A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24080-ACFB-4045-A273-8D83B47F893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82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3830" y="21187093"/>
            <a:ext cx="12837795" cy="2501256"/>
          </a:xfrm>
        </p:spPr>
        <p:txBody>
          <a:bodyPr anchor="b"/>
          <a:lstStyle>
            <a:lvl1pPr algn="l">
              <a:defRPr sz="6501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193830" y="2704437"/>
            <a:ext cx="12837795" cy="18160365"/>
          </a:xfrm>
        </p:spPr>
        <p:txBody>
          <a:bodyPr rtlCol="0">
            <a:normAutofit/>
          </a:bodyPr>
          <a:lstStyle>
            <a:lvl1pPr marL="0" indent="0">
              <a:buNone/>
              <a:defRPr sz="10387"/>
            </a:lvl1pPr>
            <a:lvl2pPr marL="1481348" indent="0">
              <a:buNone/>
              <a:defRPr sz="9044"/>
            </a:lvl2pPr>
            <a:lvl3pPr marL="2962696" indent="0">
              <a:buNone/>
              <a:defRPr sz="7773"/>
            </a:lvl3pPr>
            <a:lvl4pPr marL="4444044" indent="0">
              <a:buNone/>
              <a:defRPr sz="6501"/>
            </a:lvl4pPr>
            <a:lvl5pPr marL="5925392" indent="0">
              <a:buNone/>
              <a:defRPr sz="6501"/>
            </a:lvl5pPr>
            <a:lvl6pPr marL="7406739" indent="0">
              <a:buNone/>
              <a:defRPr sz="6501"/>
            </a:lvl6pPr>
            <a:lvl7pPr marL="8888088" indent="0">
              <a:buNone/>
              <a:defRPr sz="6501"/>
            </a:lvl7pPr>
            <a:lvl8pPr marL="10369436" indent="0">
              <a:buNone/>
              <a:defRPr sz="6501"/>
            </a:lvl8pPr>
            <a:lvl9pPr marL="11850784" indent="0">
              <a:buNone/>
              <a:defRPr sz="6501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193830" y="23688350"/>
            <a:ext cx="12837795" cy="3552199"/>
          </a:xfrm>
        </p:spPr>
        <p:txBody>
          <a:bodyPr/>
          <a:lstStyle>
            <a:lvl1pPr marL="0" indent="0">
              <a:buNone/>
              <a:defRPr sz="4522"/>
            </a:lvl1pPr>
            <a:lvl2pPr marL="1481348" indent="0">
              <a:buNone/>
              <a:defRPr sz="3886"/>
            </a:lvl2pPr>
            <a:lvl3pPr marL="2962696" indent="0">
              <a:buNone/>
              <a:defRPr sz="3250"/>
            </a:lvl3pPr>
            <a:lvl4pPr marL="4444044" indent="0">
              <a:buNone/>
              <a:defRPr sz="2897"/>
            </a:lvl4pPr>
            <a:lvl5pPr marL="5925392" indent="0">
              <a:buNone/>
              <a:defRPr sz="2897"/>
            </a:lvl5pPr>
            <a:lvl6pPr marL="7406739" indent="0">
              <a:buNone/>
              <a:defRPr sz="2897"/>
            </a:lvl6pPr>
            <a:lvl7pPr marL="8888088" indent="0">
              <a:buNone/>
              <a:defRPr sz="2897"/>
            </a:lvl7pPr>
            <a:lvl8pPr marL="10369436" indent="0">
              <a:buNone/>
              <a:defRPr sz="2897"/>
            </a:lvl8pPr>
            <a:lvl9pPr marL="11850784" indent="0">
              <a:buNone/>
              <a:defRPr sz="2897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A0659C67-CD36-4D9D-B964-6E7C18AC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830F5-9BFF-47AE-8689-216AAD907356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5BDE3E20-F008-498E-9953-4DBBABA7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593D50E-5951-4186-B3E3-A12E170F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D1DBF-E9D3-456B-9B91-75EB2D77D4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1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9876D009-40AF-4B90-A20C-8D3DF66A005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0153" y="1212218"/>
            <a:ext cx="19256019" cy="504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289" tIns="209644" rIns="419289" bIns="2096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A81BDFCF-7272-4752-9E9A-30ED7E561F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0153" y="7062289"/>
            <a:ext cx="19256019" cy="199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289" tIns="209644" rIns="419289" bIns="2096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A78F64-AB8B-417B-AD69-E0235056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153" y="28052734"/>
            <a:ext cx="4991803" cy="1611800"/>
          </a:xfrm>
          <a:prstGeom prst="rect">
            <a:avLst/>
          </a:prstGeom>
        </p:spPr>
        <p:txBody>
          <a:bodyPr vert="horz" lIns="419289" tIns="209644" rIns="419289" bIns="209644" rtlCol="0" anchor="ctr"/>
          <a:lstStyle>
            <a:lvl1pPr algn="l" defTabSz="2962696" eaLnBrk="1" fontAlgn="auto" hangingPunct="1">
              <a:spcBef>
                <a:spcPts val="0"/>
              </a:spcBef>
              <a:spcAft>
                <a:spcPts val="0"/>
              </a:spcAft>
              <a:defRPr sz="388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A23DD2C-62C8-4F8B-8F40-929F53D87560}" type="datetimeFigureOut">
              <a:rPr lang="pt-BR"/>
              <a:pPr>
                <a:defRPr/>
              </a:pPr>
              <a:t>06/02/2020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AA656A-87D5-47E1-917D-FF4C4820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0467" y="28052734"/>
            <a:ext cx="6775391" cy="1611800"/>
          </a:xfrm>
          <a:prstGeom prst="rect">
            <a:avLst/>
          </a:prstGeom>
        </p:spPr>
        <p:txBody>
          <a:bodyPr vert="horz" lIns="419289" tIns="209644" rIns="419289" bIns="209644" rtlCol="0" anchor="ctr"/>
          <a:lstStyle>
            <a:lvl1pPr algn="ctr" defTabSz="2962696" eaLnBrk="1" fontAlgn="auto" hangingPunct="1">
              <a:spcBef>
                <a:spcPts val="0"/>
              </a:spcBef>
              <a:spcAft>
                <a:spcPts val="0"/>
              </a:spcAft>
              <a:defRPr sz="388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D1DED-B69F-4E06-A711-0DAFB560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34370" y="28052734"/>
            <a:ext cx="4991803" cy="1611800"/>
          </a:xfrm>
          <a:prstGeom prst="rect">
            <a:avLst/>
          </a:prstGeom>
        </p:spPr>
        <p:txBody>
          <a:bodyPr vert="horz" wrap="square" lIns="419289" tIns="209644" rIns="419289" bIns="209644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886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8081A99-6B95-41F6-AD67-46C5C888EA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62483" rtl="0" eaLnBrk="0" fontAlgn="base" hangingPunct="0">
        <a:spcBef>
          <a:spcPct val="0"/>
        </a:spcBef>
        <a:spcAft>
          <a:spcPct val="0"/>
        </a:spcAft>
        <a:defRPr sz="14273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2pPr>
      <a:lvl3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3pPr>
      <a:lvl4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4pPr>
      <a:lvl5pPr algn="ctr" defTabSz="2962483" rtl="0" eaLnBrk="0" fontAlgn="base" hangingPunct="0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5pPr>
      <a:lvl6pPr marL="323058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6pPr>
      <a:lvl7pPr marL="646115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7pPr>
      <a:lvl8pPr marL="969173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8pPr>
      <a:lvl9pPr marL="1292230" algn="ctr" defTabSz="2962483" rtl="0" fontAlgn="base">
        <a:spcBef>
          <a:spcPct val="0"/>
        </a:spcBef>
        <a:spcAft>
          <a:spcPct val="0"/>
        </a:spcAft>
        <a:defRPr sz="14273">
          <a:solidFill>
            <a:schemeClr val="tx1"/>
          </a:solidFill>
          <a:latin typeface="Calibri" pitchFamily="34" charset="0"/>
        </a:defRPr>
      </a:lvl9pPr>
    </p:titleStyle>
    <p:bodyStyle>
      <a:lvl1pPr marL="1110510" indent="-111051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387" kern="1200">
          <a:solidFill>
            <a:schemeClr val="tx1"/>
          </a:solidFill>
          <a:latin typeface="+mn-lt"/>
          <a:ea typeface="+mn-ea"/>
          <a:cs typeface="+mn-cs"/>
        </a:defRPr>
      </a:lvl1pPr>
      <a:lvl2pPr marL="2406106" indent="-925426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44" kern="1200">
          <a:solidFill>
            <a:schemeClr val="tx1"/>
          </a:solidFill>
          <a:latin typeface="+mn-lt"/>
          <a:ea typeface="+mn-ea"/>
          <a:cs typeface="+mn-cs"/>
        </a:defRPr>
      </a:lvl2pPr>
      <a:lvl3pPr marL="3702823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773" kern="1200">
          <a:solidFill>
            <a:schemeClr val="tx1"/>
          </a:solidFill>
          <a:latin typeface="+mn-lt"/>
          <a:ea typeface="+mn-ea"/>
          <a:cs typeface="+mn-cs"/>
        </a:defRPr>
      </a:lvl3pPr>
      <a:lvl4pPr marL="5184625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1" kern="1200">
          <a:solidFill>
            <a:schemeClr val="tx1"/>
          </a:solidFill>
          <a:latin typeface="+mn-lt"/>
          <a:ea typeface="+mn-ea"/>
          <a:cs typeface="+mn-cs"/>
        </a:defRPr>
      </a:lvl4pPr>
      <a:lvl5pPr marL="6665305" indent="-740340" algn="l" defTabSz="296248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1" kern="1200">
          <a:solidFill>
            <a:schemeClr val="tx1"/>
          </a:solidFill>
          <a:latin typeface="+mn-lt"/>
          <a:ea typeface="+mn-ea"/>
          <a:cs typeface="+mn-cs"/>
        </a:defRPr>
      </a:lvl5pPr>
      <a:lvl6pPr marL="8147414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6pPr>
      <a:lvl7pPr marL="9628762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7pPr>
      <a:lvl8pPr marL="11110110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8pPr>
      <a:lvl9pPr marL="12591457" indent="-740674" algn="l" defTabSz="2962696" rtl="0" eaLnBrk="1" latinLnBrk="0" hangingPunct="1">
        <a:spcBef>
          <a:spcPct val="20000"/>
        </a:spcBef>
        <a:buFont typeface="Arial" pitchFamily="34" charset="0"/>
        <a:buChar char="•"/>
        <a:defRPr sz="65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1pPr>
      <a:lvl2pPr marL="1481348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2pPr>
      <a:lvl3pPr marL="2962696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3pPr>
      <a:lvl4pPr marL="4444044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4pPr>
      <a:lvl5pPr marL="5925392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5pPr>
      <a:lvl6pPr marL="7406739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6pPr>
      <a:lvl7pPr marL="8888088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7pPr>
      <a:lvl8pPr marL="10369436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8pPr>
      <a:lvl9pPr marL="11850784" algn="l" defTabSz="2962696" rtl="0" eaLnBrk="1" latinLnBrk="0" hangingPunct="1">
        <a:defRPr sz="5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4.jpe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chart" Target="../charts/chart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EA65B7-B300-4A94-BE54-24E9B6BD2B1E}"/>
              </a:ext>
            </a:extLst>
          </p:cNvPr>
          <p:cNvSpPr/>
          <p:nvPr/>
        </p:nvSpPr>
        <p:spPr>
          <a:xfrm>
            <a:off x="0" y="9036"/>
            <a:ext cx="21396325" cy="38879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532A06A-9EEF-4FD0-A6ED-9B1FBEB9E4CF}"/>
              </a:ext>
            </a:extLst>
          </p:cNvPr>
          <p:cNvSpPr/>
          <p:nvPr/>
        </p:nvSpPr>
        <p:spPr>
          <a:xfrm>
            <a:off x="0" y="9037"/>
            <a:ext cx="1191787" cy="1191531"/>
          </a:xfrm>
          <a:custGeom>
            <a:avLst/>
            <a:gdLst>
              <a:gd name="connsiteX0" fmla="*/ 1406769 w 2719754"/>
              <a:gd name="connsiteY0" fmla="*/ 23446 h 2907323"/>
              <a:gd name="connsiteX1" fmla="*/ 2719754 w 2719754"/>
              <a:gd name="connsiteY1" fmla="*/ 2907323 h 2907323"/>
              <a:gd name="connsiteX2" fmla="*/ 0 w 2719754"/>
              <a:gd name="connsiteY2" fmla="*/ 2907323 h 2907323"/>
              <a:gd name="connsiteX3" fmla="*/ 0 w 2719754"/>
              <a:gd name="connsiteY3" fmla="*/ 0 h 2907323"/>
              <a:gd name="connsiteX4" fmla="*/ 1406769 w 2719754"/>
              <a:gd name="connsiteY4" fmla="*/ 23446 h 290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9754" h="2907323">
                <a:moveTo>
                  <a:pt x="1406769" y="23446"/>
                </a:moveTo>
                <a:lnTo>
                  <a:pt x="2719754" y="2907323"/>
                </a:lnTo>
                <a:lnTo>
                  <a:pt x="0" y="2907323"/>
                </a:lnTo>
                <a:lnTo>
                  <a:pt x="0" y="0"/>
                </a:lnTo>
                <a:lnTo>
                  <a:pt x="1406769" y="2344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5F79F0E-B3B5-43B3-97BA-C987F3285FFE}"/>
              </a:ext>
            </a:extLst>
          </p:cNvPr>
          <p:cNvSpPr/>
          <p:nvPr/>
        </p:nvSpPr>
        <p:spPr>
          <a:xfrm>
            <a:off x="-43076" y="655166"/>
            <a:ext cx="4221383" cy="3252188"/>
          </a:xfrm>
          <a:custGeom>
            <a:avLst/>
            <a:gdLst>
              <a:gd name="connsiteX0" fmla="*/ 30480 w 5974080"/>
              <a:gd name="connsiteY0" fmla="*/ 0 h 4602480"/>
              <a:gd name="connsiteX1" fmla="*/ 5974080 w 5974080"/>
              <a:gd name="connsiteY1" fmla="*/ 1463040 h 4602480"/>
              <a:gd name="connsiteX2" fmla="*/ 3352800 w 5974080"/>
              <a:gd name="connsiteY2" fmla="*/ 4602480 h 4602480"/>
              <a:gd name="connsiteX3" fmla="*/ 0 w 5974080"/>
              <a:gd name="connsiteY3" fmla="*/ 4602480 h 4602480"/>
              <a:gd name="connsiteX4" fmla="*/ 30480 w 5974080"/>
              <a:gd name="connsiteY4" fmla="*/ 0 h 460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4080" h="4602480">
                <a:moveTo>
                  <a:pt x="30480" y="0"/>
                </a:moveTo>
                <a:lnTo>
                  <a:pt x="5974080" y="1463040"/>
                </a:lnTo>
                <a:lnTo>
                  <a:pt x="3352800" y="4602480"/>
                </a:lnTo>
                <a:lnTo>
                  <a:pt x="0" y="4602480"/>
                </a:lnTo>
                <a:lnTo>
                  <a:pt x="3048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580B8E-F2FE-4A95-BAF0-42019994B0D3}"/>
              </a:ext>
            </a:extLst>
          </p:cNvPr>
          <p:cNvSpPr/>
          <p:nvPr/>
        </p:nvSpPr>
        <p:spPr>
          <a:xfrm>
            <a:off x="-43076" y="1947426"/>
            <a:ext cx="2390681" cy="1981465"/>
          </a:xfrm>
          <a:custGeom>
            <a:avLst/>
            <a:gdLst>
              <a:gd name="connsiteX0" fmla="*/ 3383280 w 3383280"/>
              <a:gd name="connsiteY0" fmla="*/ 2743200 h 2804160"/>
              <a:gd name="connsiteX1" fmla="*/ 0 w 3383280"/>
              <a:gd name="connsiteY1" fmla="*/ 0 h 2804160"/>
              <a:gd name="connsiteX2" fmla="*/ 0 w 3383280"/>
              <a:gd name="connsiteY2" fmla="*/ 2804160 h 2804160"/>
              <a:gd name="connsiteX3" fmla="*/ 3383280 w 3383280"/>
              <a:gd name="connsiteY3" fmla="*/ 2743200 h 280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280" h="2804160">
                <a:moveTo>
                  <a:pt x="3383280" y="2743200"/>
                </a:moveTo>
                <a:lnTo>
                  <a:pt x="0" y="0"/>
                </a:lnTo>
                <a:lnTo>
                  <a:pt x="0" y="2804160"/>
                </a:lnTo>
                <a:lnTo>
                  <a:pt x="3383280" y="27432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145" dirty="0"/>
          </a:p>
        </p:txBody>
      </p:sp>
      <p:sp>
        <p:nvSpPr>
          <p:cNvPr id="168" name="Text Box 4">
            <a:extLst>
              <a:ext uri="{FF2B5EF4-FFF2-40B4-BE49-F238E27FC236}">
                <a16:creationId xmlns:a16="http://schemas.microsoft.com/office/drawing/2014/main" id="{F2EB5049-7F42-4E9C-81D3-445C11973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73" y="1049747"/>
            <a:ext cx="21104669" cy="299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5240" tIns="152618" rIns="305240" bIns="152618">
            <a:spAutoFit/>
          </a:bodyPr>
          <a:lstStyle>
            <a:lvl1pPr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192588" eaLnBrk="0" fontAlgn="base" hangingPunct="0">
              <a:spcBef>
                <a:spcPct val="0"/>
              </a:spcBef>
              <a:spcAft>
                <a:spcPct val="0"/>
              </a:spcAft>
              <a:defRPr sz="8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GB" sz="4800" b="1" spc="-1" dirty="0" err="1">
                <a:solidFill>
                  <a:schemeClr val="bg1"/>
                </a:solidFill>
                <a:latin typeface="Georgia"/>
                <a:ea typeface="Georgia"/>
              </a:rPr>
              <a:t>Multifidelity</a:t>
            </a:r>
            <a:r>
              <a:rPr lang="en-GB" sz="4800" b="1" spc="-1" dirty="0">
                <a:solidFill>
                  <a:schemeClr val="bg1"/>
                </a:solidFill>
                <a:latin typeface="Georgia"/>
                <a:ea typeface="Georgia"/>
              </a:rPr>
              <a:t> aeroelastic optimization with application to a BWB</a:t>
            </a:r>
            <a:r>
              <a:rPr lang="en-US" sz="4800" b="1" spc="-1" dirty="0">
                <a:solidFill>
                  <a:schemeClr val="bg1"/>
                </a:solidFill>
                <a:latin typeface="Georgia"/>
                <a:ea typeface="Georgia"/>
              </a:rPr>
              <a:t>.</a:t>
            </a:r>
            <a:endParaRPr lang="en-US" sz="5653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defRPr/>
            </a:pPr>
            <a:endParaRPr lang="pt-BR" sz="2261" u="sng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en-US" sz="3109" dirty="0">
                <a:solidFill>
                  <a:schemeClr val="bg1"/>
                </a:solidFill>
                <a:latin typeface="+mj-lt"/>
              </a:rPr>
              <a:t>Gilberto RUIZ JIMÉNEZ</a:t>
            </a:r>
            <a:r>
              <a:rPr lang="en-US" sz="3109" baseline="300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3109" dirty="0">
                <a:solidFill>
                  <a:schemeClr val="bg1"/>
                </a:solidFill>
                <a:latin typeface="+mj-lt"/>
              </a:rPr>
              <a:t>; </a:t>
            </a:r>
            <a:endParaRPr lang="en-US" sz="3109" baseline="30000" dirty="0">
              <a:solidFill>
                <a:schemeClr val="bg1"/>
              </a:solidFill>
              <a:latin typeface="+mj-lt"/>
            </a:endParaRPr>
          </a:p>
          <a:p>
            <a:pPr algn="ctr">
              <a:defRPr/>
            </a:pPr>
            <a:r>
              <a:rPr lang="pt-BR" sz="3109" dirty="0">
                <a:solidFill>
                  <a:schemeClr val="bg1"/>
                </a:solidFill>
                <a:latin typeface="+mj-lt"/>
              </a:rPr>
              <a:t>Joan MAS COLOMER; Joseph MORLIER</a:t>
            </a:r>
          </a:p>
          <a:p>
            <a:pPr algn="ctr" eaLnBrk="1" hangingPunct="1">
              <a:defRPr/>
            </a:pPr>
            <a:r>
              <a:rPr lang="pt-BR" sz="2200" dirty="0">
                <a:solidFill>
                  <a:schemeClr val="bg1"/>
                </a:solidFill>
                <a:latin typeface="+mj-lt"/>
              </a:rPr>
              <a:t>1,2: 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ISAE-SUPAERO, </a:t>
            </a:r>
            <a:r>
              <a:rPr lang="en-US" sz="2200" dirty="0" err="1">
                <a:solidFill>
                  <a:schemeClr val="bg1"/>
                </a:solidFill>
                <a:latin typeface="+mj-lt"/>
              </a:rPr>
              <a:t>Université</a:t>
            </a:r>
            <a:r>
              <a:rPr lang="en-US" sz="2200" dirty="0">
                <a:solidFill>
                  <a:schemeClr val="bg1"/>
                </a:solidFill>
                <a:latin typeface="+mj-lt"/>
              </a:rPr>
              <a:t> de Toulouse, France 3: ICA, ONERA, France</a:t>
            </a:r>
            <a:endParaRPr lang="pt-BR" sz="2200" dirty="0">
              <a:solidFill>
                <a:schemeClr val="bg1"/>
              </a:solidFill>
              <a:latin typeface="+mj-lt"/>
            </a:endParaRPr>
          </a:p>
          <a:p>
            <a:pPr algn="ctr" eaLnBrk="1" hangingPunct="1">
              <a:defRPr/>
            </a:pPr>
            <a:r>
              <a:rPr lang="pt-BR" sz="1978" dirty="0">
                <a:solidFill>
                  <a:schemeClr val="bg1"/>
                </a:solidFill>
                <a:latin typeface="Calibri" panose="020F0502020204030204" pitchFamily="34" charset="0"/>
              </a:rPr>
              <a:t>1. gilberto.ruiz-jimenez@student.isae-supaero.fr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E61AB17-A47D-40C4-B136-204F6B3D0865}"/>
              </a:ext>
            </a:extLst>
          </p:cNvPr>
          <p:cNvSpPr/>
          <p:nvPr/>
        </p:nvSpPr>
        <p:spPr>
          <a:xfrm>
            <a:off x="306045" y="4116413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1. </a:t>
            </a:r>
            <a:r>
              <a:rPr lang="es-MX" sz="4240" b="1" dirty="0" err="1">
                <a:latin typeface="Georgia" panose="02040502050405020303" pitchFamily="18" charset="0"/>
              </a:rPr>
              <a:t>Introduction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2" name="Rectangle: Rounded Corners 43">
            <a:extLst>
              <a:ext uri="{FF2B5EF4-FFF2-40B4-BE49-F238E27FC236}">
                <a16:creationId xmlns:a16="http://schemas.microsoft.com/office/drawing/2014/main" id="{C4C3F254-C3A7-4BDC-8B1F-007C4CB5A756}"/>
              </a:ext>
            </a:extLst>
          </p:cNvPr>
          <p:cNvSpPr/>
          <p:nvPr/>
        </p:nvSpPr>
        <p:spPr>
          <a:xfrm>
            <a:off x="323611" y="12052882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2. </a:t>
            </a:r>
            <a:r>
              <a:rPr lang="es-MX" sz="4240" b="1" dirty="0" err="1">
                <a:latin typeface="Georgia" panose="02040502050405020303" pitchFamily="18" charset="0"/>
              </a:rPr>
              <a:t>Proposed</a:t>
            </a:r>
            <a:r>
              <a:rPr lang="es-MX" sz="4240" b="1" dirty="0">
                <a:latin typeface="Georgia" panose="02040502050405020303" pitchFamily="18" charset="0"/>
              </a:rPr>
              <a:t> </a:t>
            </a:r>
            <a:r>
              <a:rPr lang="es-MX" sz="4240" b="1" dirty="0" err="1">
                <a:latin typeface="Georgia" panose="02040502050405020303" pitchFamily="18" charset="0"/>
              </a:rPr>
              <a:t>Method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4" name="Rectangle: Rounded Corners 43">
            <a:extLst>
              <a:ext uri="{FF2B5EF4-FFF2-40B4-BE49-F238E27FC236}">
                <a16:creationId xmlns:a16="http://schemas.microsoft.com/office/drawing/2014/main" id="{2DDA82A0-38BC-42AC-9203-3010EA69E755}"/>
              </a:ext>
            </a:extLst>
          </p:cNvPr>
          <p:cNvSpPr/>
          <p:nvPr/>
        </p:nvSpPr>
        <p:spPr>
          <a:xfrm>
            <a:off x="11070702" y="4116413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3. </a:t>
            </a:r>
            <a:r>
              <a:rPr lang="es-MX" sz="4240" b="1" dirty="0" err="1">
                <a:latin typeface="Georgia" panose="02040502050405020303" pitchFamily="18" charset="0"/>
              </a:rPr>
              <a:t>Preliminary</a:t>
            </a:r>
            <a:r>
              <a:rPr lang="es-MX" sz="4240" b="1" dirty="0">
                <a:latin typeface="Georgia" panose="02040502050405020303" pitchFamily="18" charset="0"/>
              </a:rPr>
              <a:t> </a:t>
            </a:r>
            <a:r>
              <a:rPr lang="es-MX" sz="4240" b="1" dirty="0" err="1">
                <a:latin typeface="Georgia" panose="02040502050405020303" pitchFamily="18" charset="0"/>
              </a:rPr>
              <a:t>Results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sp>
        <p:nvSpPr>
          <p:cNvPr id="15" name="Rectangle: Rounded Corners 43">
            <a:extLst>
              <a:ext uri="{FF2B5EF4-FFF2-40B4-BE49-F238E27FC236}">
                <a16:creationId xmlns:a16="http://schemas.microsoft.com/office/drawing/2014/main" id="{5E097A69-7D35-4923-A97B-5FBD70BAD723}"/>
              </a:ext>
            </a:extLst>
          </p:cNvPr>
          <p:cNvSpPr/>
          <p:nvPr/>
        </p:nvSpPr>
        <p:spPr>
          <a:xfrm>
            <a:off x="11177094" y="11260794"/>
            <a:ext cx="10053648" cy="99252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240" b="1" dirty="0">
                <a:latin typeface="Georgia" panose="02040502050405020303" pitchFamily="18" charset="0"/>
              </a:rPr>
              <a:t>4. Project </a:t>
            </a:r>
            <a:r>
              <a:rPr lang="es-MX" sz="4240" b="1" dirty="0" err="1">
                <a:latin typeface="Georgia" panose="02040502050405020303" pitchFamily="18" charset="0"/>
              </a:rPr>
              <a:t>Milestones</a:t>
            </a:r>
            <a:endParaRPr lang="en-US" sz="4240" b="1" dirty="0">
              <a:latin typeface="Georgia" panose="02040502050405020303" pitchFamily="18" charset="0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783D05C-C3DD-442C-9292-E367589A0C66}"/>
              </a:ext>
            </a:extLst>
          </p:cNvPr>
          <p:cNvGrpSpPr/>
          <p:nvPr/>
        </p:nvGrpSpPr>
        <p:grpSpPr>
          <a:xfrm>
            <a:off x="-679102" y="20165487"/>
            <a:ext cx="19107407" cy="10089830"/>
            <a:chOff x="1152264" y="20036079"/>
            <a:chExt cx="19065469" cy="10089830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D2938B1F-7DEE-42D5-B33A-B2FCBB4B5EB2}"/>
                </a:ext>
              </a:extLst>
            </p:cNvPr>
            <p:cNvGrpSpPr/>
            <p:nvPr/>
          </p:nvGrpSpPr>
          <p:grpSpPr>
            <a:xfrm>
              <a:off x="1152264" y="20036079"/>
              <a:ext cx="15591074" cy="9628165"/>
              <a:chOff x="-397250" y="-72871"/>
              <a:chExt cx="11149333" cy="6968787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5B70D33-6E14-4FB3-A04F-641F3C6787E1}"/>
                  </a:ext>
                </a:extLst>
              </p:cNvPr>
              <p:cNvSpPr/>
              <p:nvPr/>
            </p:nvSpPr>
            <p:spPr>
              <a:xfrm>
                <a:off x="309283" y="319361"/>
                <a:ext cx="9929255" cy="657655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762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A242FB86-D0D5-48C1-88BB-809D37A0F20C}"/>
                  </a:ext>
                </a:extLst>
              </p:cNvPr>
              <p:cNvGrpSpPr/>
              <p:nvPr/>
            </p:nvGrpSpPr>
            <p:grpSpPr>
              <a:xfrm>
                <a:off x="4443152" y="2608604"/>
                <a:ext cx="6308931" cy="3965013"/>
                <a:chOff x="3889606" y="2644845"/>
                <a:chExt cx="6308931" cy="3965013"/>
              </a:xfrm>
            </p:grpSpPr>
            <p:graphicFrame>
              <p:nvGraphicFramePr>
                <p:cNvPr id="30" name="Diagrama 29">
                  <a:extLst>
                    <a:ext uri="{FF2B5EF4-FFF2-40B4-BE49-F238E27FC236}">
                      <a16:creationId xmlns:a16="http://schemas.microsoft.com/office/drawing/2014/main" id="{A257FAA2-A938-4C89-A2DE-C602DAB07E2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20402053"/>
                    </p:ext>
                  </p:extLst>
                </p:nvPr>
              </p:nvGraphicFramePr>
              <p:xfrm>
                <a:off x="3889606" y="2805099"/>
                <a:ext cx="6308931" cy="370052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1" name="Rectángulo: esquinas redondeadas 30">
                  <a:extLst>
                    <a:ext uri="{FF2B5EF4-FFF2-40B4-BE49-F238E27FC236}">
                      <a16:creationId xmlns:a16="http://schemas.microsoft.com/office/drawing/2014/main" id="{62560C8E-3160-4EBA-B773-63D27768A625}"/>
                    </a:ext>
                  </a:extLst>
                </p:cNvPr>
                <p:cNvSpPr/>
                <p:nvPr/>
              </p:nvSpPr>
              <p:spPr>
                <a:xfrm>
                  <a:off x="4816491" y="2644845"/>
                  <a:ext cx="4616330" cy="3965013"/>
                </a:xfrm>
                <a:prstGeom prst="roundRect">
                  <a:avLst/>
                </a:pr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6557B2D0-7551-4DCE-AC67-02AB12A31D3E}"/>
                  </a:ext>
                </a:extLst>
              </p:cNvPr>
              <p:cNvGrpSpPr/>
              <p:nvPr/>
            </p:nvGrpSpPr>
            <p:grpSpPr>
              <a:xfrm>
                <a:off x="-397250" y="743539"/>
                <a:ext cx="6596886" cy="3595521"/>
                <a:chOff x="-397250" y="392888"/>
                <a:chExt cx="6596886" cy="3595521"/>
              </a:xfrm>
            </p:grpSpPr>
            <p:graphicFrame>
              <p:nvGraphicFramePr>
                <p:cNvPr id="28" name="Diagrama 27">
                  <a:extLst>
                    <a:ext uri="{FF2B5EF4-FFF2-40B4-BE49-F238E27FC236}">
                      <a16:creationId xmlns:a16="http://schemas.microsoft.com/office/drawing/2014/main" id="{3933AF37-A273-4AFA-938D-1C4F3C0A155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596540038"/>
                    </p:ext>
                  </p:extLst>
                </p:nvPr>
              </p:nvGraphicFramePr>
              <p:xfrm>
                <a:off x="-397250" y="483551"/>
                <a:ext cx="6596886" cy="341419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sp>
              <p:nvSpPr>
                <p:cNvPr id="29" name="Rectángulo: esquinas redondeadas 28">
                  <a:extLst>
                    <a:ext uri="{FF2B5EF4-FFF2-40B4-BE49-F238E27FC236}">
                      <a16:creationId xmlns:a16="http://schemas.microsoft.com/office/drawing/2014/main" id="{5D8D0B9D-9BAC-4905-91C0-055D8C4C2BC4}"/>
                    </a:ext>
                  </a:extLst>
                </p:cNvPr>
                <p:cNvSpPr/>
                <p:nvPr/>
              </p:nvSpPr>
              <p:spPr>
                <a:xfrm>
                  <a:off x="752986" y="392888"/>
                  <a:ext cx="4296415" cy="3595521"/>
                </a:xfrm>
                <a:prstGeom prst="roundRect">
                  <a:avLst/>
                </a:prstGeom>
                <a:noFill/>
                <a:ln w="571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A6066DF-50A1-4AAD-8DB6-75E456B16019}"/>
                  </a:ext>
                </a:extLst>
              </p:cNvPr>
              <p:cNvSpPr txBox="1"/>
              <p:nvPr/>
            </p:nvSpPr>
            <p:spPr>
              <a:xfrm>
                <a:off x="1281953" y="371387"/>
                <a:ext cx="2716306" cy="378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MDA_Lo</a:t>
                </a:r>
                <a:r>
                  <a:rPr lang="es-MX" sz="2800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-Fi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F4C247A-9E80-4E1E-9298-698246649E0B}"/>
                  </a:ext>
                </a:extLst>
              </p:cNvPr>
              <p:cNvSpPr txBox="1"/>
              <p:nvPr/>
            </p:nvSpPr>
            <p:spPr>
              <a:xfrm>
                <a:off x="5904870" y="2193959"/>
                <a:ext cx="2716306" cy="378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800" b="1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MDA_Hi</a:t>
                </a:r>
                <a:r>
                  <a:rPr lang="es-MX" sz="2800" b="1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-Fi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BE0893C-E83B-4E8A-BB8A-36E883777031}"/>
                  </a:ext>
                </a:extLst>
              </p:cNvPr>
              <p:cNvSpPr txBox="1"/>
              <p:nvPr/>
            </p:nvSpPr>
            <p:spPr>
              <a:xfrm>
                <a:off x="1240049" y="-72871"/>
                <a:ext cx="4374233" cy="423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3200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Root_Optimizer</a:t>
                </a:r>
                <a:r>
                  <a:rPr lang="es-MX" sz="32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 (</a:t>
                </a:r>
                <a:r>
                  <a:rPr lang="es-MX" sz="3200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CDi</a:t>
                </a:r>
                <a:r>
                  <a:rPr lang="es-MX" sz="32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/</a:t>
                </a:r>
                <a:r>
                  <a:rPr lang="es-MX" sz="3200" dirty="0" err="1">
                    <a:solidFill>
                      <a:srgbClr val="002060"/>
                    </a:solidFill>
                    <a:latin typeface="Georgia" panose="02040502050405020303" pitchFamily="18" charset="0"/>
                  </a:rPr>
                  <a:t>Breguet</a:t>
                </a:r>
                <a:r>
                  <a:rPr lang="es-MX" sz="3200" dirty="0">
                    <a:solidFill>
                      <a:srgbClr val="002060"/>
                    </a:solidFill>
                    <a:latin typeface="Georgia" panose="02040502050405020303" pitchFamily="18" charset="0"/>
                  </a:rPr>
                  <a:t>)</a:t>
                </a:r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07D166A5-1A23-4FEE-BFB9-F0BDB17BEE74}"/>
                  </a:ext>
                </a:extLst>
              </p:cNvPr>
              <p:cNvSpPr/>
              <p:nvPr/>
            </p:nvSpPr>
            <p:spPr>
              <a:xfrm>
                <a:off x="7575177" y="670684"/>
                <a:ext cx="1264024" cy="566446"/>
              </a:xfrm>
              <a:prstGeom prst="round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800" dirty="0" err="1">
                    <a:latin typeface="Georgia" panose="02040502050405020303" pitchFamily="18" charset="0"/>
                  </a:rPr>
                  <a:t>Displacement</a:t>
                </a:r>
                <a:endParaRPr lang="es-MX" sz="1800" dirty="0">
                  <a:latin typeface="Georgia" panose="02040502050405020303" pitchFamily="18" charset="0"/>
                </a:endParaRPr>
              </a:p>
              <a:p>
                <a:pPr algn="ctr"/>
                <a:r>
                  <a:rPr lang="es-MX" sz="1800" dirty="0">
                    <a:latin typeface="Georgia" panose="02040502050405020303" pitchFamily="18" charset="0"/>
                  </a:rPr>
                  <a:t>Field</a:t>
                </a:r>
              </a:p>
            </p:txBody>
          </p:sp>
          <p:cxnSp>
            <p:nvCxnSpPr>
              <p:cNvPr id="26" name="Conector: angular 25">
                <a:extLst>
                  <a:ext uri="{FF2B5EF4-FFF2-40B4-BE49-F238E27FC236}">
                    <a16:creationId xmlns:a16="http://schemas.microsoft.com/office/drawing/2014/main" id="{9377D056-2B1B-40A5-AA06-1AFBD306519C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 flipV="1">
                <a:off x="4796118" y="953907"/>
                <a:ext cx="2779059" cy="1551534"/>
              </a:xfrm>
              <a:prstGeom prst="bentConnector3">
                <a:avLst>
                  <a:gd name="adj1" fmla="val 16740"/>
                </a:avLst>
              </a:prstGeom>
              <a:ln w="57150">
                <a:solidFill>
                  <a:srgbClr val="002060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: angular 26">
                <a:extLst>
                  <a:ext uri="{FF2B5EF4-FFF2-40B4-BE49-F238E27FC236}">
                    <a16:creationId xmlns:a16="http://schemas.microsoft.com/office/drawing/2014/main" id="{302F31D4-D96F-4F36-8FCD-3BB4A08CC0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485760" y="2257111"/>
                <a:ext cx="2923131" cy="230936"/>
              </a:xfrm>
              <a:prstGeom prst="bentConnector3">
                <a:avLst>
                  <a:gd name="adj1" fmla="val 1887"/>
                </a:avLst>
              </a:prstGeom>
              <a:ln w="57150">
                <a:solidFill>
                  <a:srgbClr val="002060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B2AEBD7-5818-4160-89FA-B302AD397288}"/>
                </a:ext>
              </a:extLst>
            </p:cNvPr>
            <p:cNvSpPr txBox="1"/>
            <p:nvPr/>
          </p:nvSpPr>
          <p:spPr>
            <a:xfrm>
              <a:off x="7898508" y="29664244"/>
              <a:ext cx="12319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400" b="1" dirty="0">
                  <a:solidFill>
                    <a:srgbClr val="002060"/>
                  </a:solidFill>
                </a:rPr>
                <a:t>Fig. 1 </a:t>
              </a:r>
              <a:r>
                <a:rPr lang="es-MX" sz="2400" dirty="0">
                  <a:solidFill>
                    <a:srgbClr val="002060"/>
                  </a:solidFill>
                </a:rPr>
                <a:t>MDAO </a:t>
              </a:r>
              <a:r>
                <a:rPr lang="es-MX" sz="2400" dirty="0" err="1">
                  <a:solidFill>
                    <a:srgbClr val="002060"/>
                  </a:solidFill>
                </a:rPr>
                <a:t>Diagram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for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the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multifidelity</a:t>
              </a:r>
              <a:r>
                <a:rPr lang="es-MX" sz="2400" dirty="0">
                  <a:solidFill>
                    <a:srgbClr val="002060"/>
                  </a:solidFill>
                </a:rPr>
                <a:t> </a:t>
              </a:r>
              <a:r>
                <a:rPr lang="es-MX" sz="2400" dirty="0" err="1">
                  <a:solidFill>
                    <a:srgbClr val="002060"/>
                  </a:solidFill>
                </a:rPr>
                <a:t>scheme</a:t>
              </a:r>
              <a:r>
                <a:rPr lang="es-MX" sz="2400" dirty="0">
                  <a:solidFill>
                    <a:srgbClr val="002060"/>
                  </a:solidFill>
                </a:rPr>
                <a:t>.</a:t>
              </a:r>
              <a:endParaRPr lang="es-MX" sz="2800" dirty="0">
                <a:solidFill>
                  <a:srgbClr val="002060"/>
                </a:solidFill>
              </a:endParaRPr>
            </a:p>
          </p:txBody>
        </p:sp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988A4C6-5277-44F4-90A8-9678F36BD7FA}"/>
              </a:ext>
            </a:extLst>
          </p:cNvPr>
          <p:cNvSpPr/>
          <p:nvPr/>
        </p:nvSpPr>
        <p:spPr>
          <a:xfrm>
            <a:off x="112986" y="5246500"/>
            <a:ext cx="10585176" cy="6645304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Fluid-Structure interaction optimization problems are often hard to solve.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MDO libraries allow the user to couple both disciplines and optimize </a:t>
            </a:r>
            <a:r>
              <a:rPr lang="en-GB" sz="3200" dirty="0" err="1">
                <a:solidFill>
                  <a:srgbClr val="002060"/>
                </a:solidFill>
              </a:rPr>
              <a:t>w.r.t.</a:t>
            </a:r>
            <a:r>
              <a:rPr lang="en-GB" sz="3200" dirty="0">
                <a:solidFill>
                  <a:srgbClr val="002060"/>
                </a:solidFill>
              </a:rPr>
              <a:t> established bounds and variables [1].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Hi-Fi simulations offer accurate results but are often too expensive for direct design optimizations.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Lo-Fi analysis offer reasonable approximations with low computational demands.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002060"/>
                </a:solidFill>
              </a:rPr>
              <a:t>Multifidelity</a:t>
            </a:r>
            <a:r>
              <a:rPr lang="en-GB" sz="3200" dirty="0">
                <a:solidFill>
                  <a:srgbClr val="002060"/>
                </a:solidFill>
              </a:rPr>
              <a:t> methods leverage error and costs to speedup simulations [2].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The purpose of this work is to implement the aforementioned techniques to the development of a BWB concept aircraft.</a:t>
            </a: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12795BA-A729-41D6-8021-81EC8E2D3BD9}"/>
              </a:ext>
            </a:extLst>
          </p:cNvPr>
          <p:cNvGrpSpPr/>
          <p:nvPr/>
        </p:nvGrpSpPr>
        <p:grpSpPr>
          <a:xfrm>
            <a:off x="11346234" y="12506029"/>
            <a:ext cx="9726480" cy="7022806"/>
            <a:chOff x="11346234" y="12506029"/>
            <a:chExt cx="9726480" cy="7022806"/>
          </a:xfrm>
        </p:grpSpPr>
        <p:graphicFrame>
          <p:nvGraphicFramePr>
            <p:cNvPr id="33" name="Marcador de contenido 4">
              <a:extLst>
                <a:ext uri="{FF2B5EF4-FFF2-40B4-BE49-F238E27FC236}">
                  <a16:creationId xmlns:a16="http://schemas.microsoft.com/office/drawing/2014/main" id="{91F80B61-5A48-4352-9898-33A1CA0A786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58247755"/>
                </p:ext>
              </p:extLst>
            </p:nvPr>
          </p:nvGraphicFramePr>
          <p:xfrm>
            <a:off x="11346234" y="12506029"/>
            <a:ext cx="8822323" cy="70228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4B2AE64F-27B3-4474-B08D-7005BC35F205}"/>
                </a:ext>
              </a:extLst>
            </p:cNvPr>
            <p:cNvGrpSpPr/>
            <p:nvPr/>
          </p:nvGrpSpPr>
          <p:grpSpPr>
            <a:xfrm>
              <a:off x="20404108" y="12768472"/>
              <a:ext cx="668606" cy="646232"/>
              <a:chOff x="20347234" y="14174901"/>
              <a:chExt cx="668606" cy="646232"/>
            </a:xfrm>
          </p:grpSpPr>
          <p:sp>
            <p:nvSpPr>
              <p:cNvPr id="34" name="Rectángulo: esquinas redondeadas 33">
                <a:extLst>
                  <a:ext uri="{FF2B5EF4-FFF2-40B4-BE49-F238E27FC236}">
                    <a16:creationId xmlns:a16="http://schemas.microsoft.com/office/drawing/2014/main" id="{9082E9F3-010D-47A1-A907-DEC471BA034C}"/>
                  </a:ext>
                </a:extLst>
              </p:cNvPr>
              <p:cNvSpPr/>
              <p:nvPr/>
            </p:nvSpPr>
            <p:spPr>
              <a:xfrm>
                <a:off x="20347234" y="14174901"/>
                <a:ext cx="668606" cy="6462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8" name="Imagen 37">
                <a:extLst>
                  <a:ext uri="{FF2B5EF4-FFF2-40B4-BE49-F238E27FC236}">
                    <a16:creationId xmlns:a16="http://schemas.microsoft.com/office/drawing/2014/main" id="{688C9363-2ABB-4E83-9F38-F10B8B778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347234" y="14174901"/>
                <a:ext cx="646232" cy="646232"/>
              </a:xfrm>
              <a:prstGeom prst="rect">
                <a:avLst/>
              </a:prstGeom>
            </p:spPr>
          </p:pic>
        </p:grpSp>
        <p:sp>
          <p:nvSpPr>
            <p:cNvPr id="45" name="Rectángulo: esquinas redondeadas 44">
              <a:extLst>
                <a:ext uri="{FF2B5EF4-FFF2-40B4-BE49-F238E27FC236}">
                  <a16:creationId xmlns:a16="http://schemas.microsoft.com/office/drawing/2014/main" id="{F5CDF67B-4D58-475B-A066-C3811605060D}"/>
                </a:ext>
              </a:extLst>
            </p:cNvPr>
            <p:cNvSpPr/>
            <p:nvPr/>
          </p:nvSpPr>
          <p:spPr>
            <a:xfrm>
              <a:off x="20404108" y="14125525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324FE56E-2A2E-4242-B12E-C389343325B7}"/>
                </a:ext>
              </a:extLst>
            </p:cNvPr>
            <p:cNvSpPr/>
            <p:nvPr/>
          </p:nvSpPr>
          <p:spPr>
            <a:xfrm>
              <a:off x="20404108" y="15652959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1998BD8E-ADC5-4082-AB1B-3A1CF30A6750}"/>
                </a:ext>
              </a:extLst>
            </p:cNvPr>
            <p:cNvSpPr/>
            <p:nvPr/>
          </p:nvSpPr>
          <p:spPr>
            <a:xfrm>
              <a:off x="20404108" y="17149896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9EF77097-839E-411D-A8EA-4BEE690DA708}"/>
                </a:ext>
              </a:extLst>
            </p:cNvPr>
            <p:cNvSpPr/>
            <p:nvPr/>
          </p:nvSpPr>
          <p:spPr>
            <a:xfrm>
              <a:off x="20404108" y="18573626"/>
              <a:ext cx="668606" cy="646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4A104603-11E2-451F-8100-DE440C67A135}"/>
              </a:ext>
            </a:extLst>
          </p:cNvPr>
          <p:cNvSpPr/>
          <p:nvPr/>
        </p:nvSpPr>
        <p:spPr>
          <a:xfrm>
            <a:off x="306044" y="13189420"/>
            <a:ext cx="10392117" cy="7000552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rgbClr val="002060"/>
                </a:solidFill>
              </a:rPr>
              <a:t>The base for the code development is the aerostructures package [3], which facilitates the creation of MDAO problems in </a:t>
            </a:r>
            <a:r>
              <a:rPr lang="en-GB" sz="3100" dirty="0" err="1">
                <a:solidFill>
                  <a:srgbClr val="002060"/>
                </a:solidFill>
              </a:rPr>
              <a:t>OpenMDAO</a:t>
            </a:r>
            <a:r>
              <a:rPr lang="en-GB" sz="3100" dirty="0">
                <a:solidFill>
                  <a:srgbClr val="002060"/>
                </a:solidFill>
              </a:rPr>
              <a:t>. </a:t>
            </a:r>
          </a:p>
          <a:p>
            <a:pPr algn="just"/>
            <a:endParaRPr lang="en-GB" sz="31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rgbClr val="002060"/>
                </a:solidFill>
              </a:rPr>
              <a:t>Open-source structural (NASTRAN)  and fluid solvers (</a:t>
            </a:r>
            <a:r>
              <a:rPr lang="en-GB" sz="3100" dirty="0" err="1">
                <a:solidFill>
                  <a:srgbClr val="002060"/>
                </a:solidFill>
              </a:rPr>
              <a:t>Panair</a:t>
            </a:r>
            <a:r>
              <a:rPr lang="en-GB" sz="3100" dirty="0">
                <a:solidFill>
                  <a:srgbClr val="002060"/>
                </a:solidFill>
              </a:rPr>
              <a:t>, </a:t>
            </a:r>
            <a:r>
              <a:rPr lang="en-GB" sz="3100" dirty="0" err="1">
                <a:solidFill>
                  <a:srgbClr val="002060"/>
                </a:solidFill>
              </a:rPr>
              <a:t>ADFlow</a:t>
            </a:r>
            <a:r>
              <a:rPr lang="en-GB" sz="3100" dirty="0">
                <a:solidFill>
                  <a:srgbClr val="002060"/>
                </a:solidFill>
              </a:rPr>
              <a:t>) are coupled via the displacement field of the structure, then optimized </a:t>
            </a:r>
            <a:r>
              <a:rPr lang="en-GB" sz="3100" dirty="0" err="1">
                <a:solidFill>
                  <a:srgbClr val="002060"/>
                </a:solidFill>
              </a:rPr>
              <a:t>w.r.t.</a:t>
            </a:r>
            <a:r>
              <a:rPr lang="en-GB" sz="3100" dirty="0">
                <a:solidFill>
                  <a:srgbClr val="002060"/>
                </a:solidFill>
              </a:rPr>
              <a:t> </a:t>
            </a:r>
            <a:r>
              <a:rPr lang="en-GB" sz="3100" dirty="0" err="1">
                <a:solidFill>
                  <a:srgbClr val="002060"/>
                </a:solidFill>
              </a:rPr>
              <a:t>CDi</a:t>
            </a:r>
            <a:r>
              <a:rPr lang="en-GB" sz="3100" dirty="0">
                <a:solidFill>
                  <a:srgbClr val="002060"/>
                </a:solidFill>
              </a:rPr>
              <a:t> (Fig. 1).</a:t>
            </a:r>
          </a:p>
          <a:p>
            <a:pPr algn="just"/>
            <a:endParaRPr lang="en-GB" sz="31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rgbClr val="002060"/>
                </a:solidFill>
              </a:rPr>
              <a:t>At this stage the only difference between fidelities then is the size of the fluid mesh. </a:t>
            </a:r>
          </a:p>
          <a:p>
            <a:pPr algn="just"/>
            <a:endParaRPr lang="en-GB" sz="31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100" dirty="0">
                <a:solidFill>
                  <a:srgbClr val="002060"/>
                </a:solidFill>
              </a:rPr>
              <a:t>The philosophy is to build a progressively complex model, making sure that everything works at each step.</a:t>
            </a:r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130EADC-469A-4CAF-85A3-CA4A7CA1B601}"/>
              </a:ext>
            </a:extLst>
          </p:cNvPr>
          <p:cNvSpPr/>
          <p:nvPr/>
        </p:nvSpPr>
        <p:spPr>
          <a:xfrm>
            <a:off x="10986032" y="5364215"/>
            <a:ext cx="10259439" cy="5700718"/>
          </a:xfrm>
          <a:prstGeom prst="roundRect">
            <a:avLst/>
          </a:prstGeom>
          <a:solidFill>
            <a:srgbClr val="DDDDDD"/>
          </a:solidFill>
          <a:ln w="381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Different iteration limits were set at the Lo-Fi levels to evaluate the evolution of the total execution time for a sample problem.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Fig. 2 shows the combination of iterations required for convergence of the linked MDA as well as the time to converge.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Accelerating the process is possible.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Iteration-based control </a:t>
            </a:r>
            <a:r>
              <a:rPr lang="en-GB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GB" sz="3200" dirty="0">
                <a:solidFill>
                  <a:srgbClr val="002060"/>
                </a:solidFill>
              </a:rPr>
              <a:t>residual-based control for optimum performance.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002060"/>
                </a:solidFill>
              </a:rPr>
              <a:t>The resulting shape and stress field is similar for all cases (Fig. 3).</a:t>
            </a: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EDE17844-531B-400B-9779-738CD883710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467" y="20534237"/>
            <a:ext cx="6828005" cy="389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A454B456-CB15-4E3D-948C-A13F156B5EDD}"/>
              </a:ext>
            </a:extLst>
          </p:cNvPr>
          <p:cNvSpPr txBox="1"/>
          <p:nvPr/>
        </p:nvSpPr>
        <p:spPr>
          <a:xfrm>
            <a:off x="14442578" y="29208296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2060"/>
                </a:solidFill>
              </a:rPr>
              <a:t>Fig. 2 </a:t>
            </a:r>
            <a:r>
              <a:rPr lang="es-MX" sz="2400" dirty="0">
                <a:solidFill>
                  <a:srgbClr val="002060"/>
                </a:solidFill>
              </a:rPr>
              <a:t>Performance </a:t>
            </a:r>
            <a:r>
              <a:rPr lang="es-MX" sz="2400" dirty="0" err="1">
                <a:solidFill>
                  <a:srgbClr val="002060"/>
                </a:solidFill>
              </a:rPr>
              <a:t>plot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of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the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current</a:t>
            </a:r>
            <a:r>
              <a:rPr lang="es-MX" sz="2400" dirty="0">
                <a:solidFill>
                  <a:srgbClr val="002060"/>
                </a:solidFill>
              </a:rPr>
              <a:t> MDA </a:t>
            </a:r>
            <a:r>
              <a:rPr lang="es-MX" sz="2400" dirty="0" err="1">
                <a:solidFill>
                  <a:srgbClr val="002060"/>
                </a:solidFill>
              </a:rPr>
              <a:t>multifidelity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system</a:t>
            </a:r>
            <a:r>
              <a:rPr lang="es-MX" sz="24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AE1A0D9-670D-481B-A86A-AB8842884357}"/>
              </a:ext>
            </a:extLst>
          </p:cNvPr>
          <p:cNvSpPr txBox="1"/>
          <p:nvPr/>
        </p:nvSpPr>
        <p:spPr>
          <a:xfrm>
            <a:off x="14359647" y="24737397"/>
            <a:ext cx="697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solidFill>
                  <a:srgbClr val="002060"/>
                </a:solidFill>
              </a:rPr>
              <a:t>Fig. 3 </a:t>
            </a:r>
            <a:r>
              <a:rPr lang="es-MX" sz="2400" dirty="0" err="1">
                <a:solidFill>
                  <a:srgbClr val="002060"/>
                </a:solidFill>
              </a:rPr>
              <a:t>Equivalent</a:t>
            </a:r>
            <a:r>
              <a:rPr lang="es-MX" sz="2400" dirty="0">
                <a:solidFill>
                  <a:srgbClr val="002060"/>
                </a:solidFill>
              </a:rPr>
              <a:t> stress </a:t>
            </a:r>
            <a:r>
              <a:rPr lang="es-MX" sz="2400" dirty="0" err="1">
                <a:solidFill>
                  <a:srgbClr val="002060"/>
                </a:solidFill>
              </a:rPr>
              <a:t>over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an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optimized</a:t>
            </a:r>
            <a:r>
              <a:rPr lang="es-MX" sz="2400" dirty="0">
                <a:solidFill>
                  <a:srgbClr val="002060"/>
                </a:solidFill>
              </a:rPr>
              <a:t> </a:t>
            </a:r>
            <a:r>
              <a:rPr lang="es-MX" sz="2400" dirty="0" err="1">
                <a:solidFill>
                  <a:srgbClr val="002060"/>
                </a:solidFill>
              </a:rPr>
              <a:t>wing</a:t>
            </a:r>
            <a:r>
              <a:rPr lang="es-MX" sz="2400" dirty="0">
                <a:solidFill>
                  <a:srgbClr val="002060"/>
                </a:solidFill>
              </a:rPr>
              <a:t> .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9660444-5D99-4AF5-8459-23918E7D21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26482" y="14137443"/>
            <a:ext cx="646232" cy="646232"/>
          </a:xfrm>
          <a:prstGeom prst="rect">
            <a:avLst/>
          </a:prstGeom>
        </p:spPr>
      </p:pic>
      <p:graphicFrame>
        <p:nvGraphicFramePr>
          <p:cNvPr id="55" name="Gráfico 54">
            <a:extLst>
              <a:ext uri="{FF2B5EF4-FFF2-40B4-BE49-F238E27FC236}">
                <a16:creationId xmlns:a16="http://schemas.microsoft.com/office/drawing/2014/main" id="{7C82B5C0-AA9C-4624-AC37-8240AAA78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121731"/>
              </p:ext>
            </p:extLst>
          </p:nvPr>
        </p:nvGraphicFramePr>
        <p:xfrm>
          <a:off x="14339981" y="25199062"/>
          <a:ext cx="6890761" cy="4099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0E8C1B18-D784-4BFF-9E8A-1C3B8DBD67E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529513" y="2516956"/>
            <a:ext cx="2659146" cy="10636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6" name="Picture 15">
            <a:extLst>
              <a:ext uri="{FF2B5EF4-FFF2-40B4-BE49-F238E27FC236}">
                <a16:creationId xmlns:a16="http://schemas.microsoft.com/office/drawing/2014/main" id="{2E54DEB6-CA6E-4FD7-B296-91138EEF16E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3" y="2519840"/>
            <a:ext cx="1679853" cy="12243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3FFBFE1-D895-4096-9C18-5EF37196B1EF}"/>
              </a:ext>
            </a:extLst>
          </p:cNvPr>
          <p:cNvSpPr/>
          <p:nvPr/>
        </p:nvSpPr>
        <p:spPr>
          <a:xfrm>
            <a:off x="10338739" y="19509400"/>
            <a:ext cx="11000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200" b="1" dirty="0">
                <a:solidFill>
                  <a:srgbClr val="002060"/>
                </a:solidFill>
                <a:latin typeface="+mj-lt"/>
              </a:rPr>
              <a:t>[1] Gray, J., Moore, K., &amp;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Naylor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, B. (2010,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September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).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OpenMDAO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: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An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open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source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framework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for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multidisciplinary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analysis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and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optimization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. In 13th AIAA/ISSMO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Multidisciplinary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Analysis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Optimization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j-lt"/>
              </a:rPr>
              <a:t>Conference</a:t>
            </a:r>
            <a:r>
              <a:rPr lang="es-MX" sz="1200" b="1" dirty="0">
                <a:solidFill>
                  <a:srgbClr val="002060"/>
                </a:solidFill>
                <a:latin typeface="+mj-lt"/>
              </a:rPr>
              <a:t> (p. 9101).</a:t>
            </a:r>
            <a:endParaRPr lang="en-US" sz="1200" b="1" dirty="0">
              <a:solidFill>
                <a:srgbClr val="002060"/>
              </a:solidFill>
              <a:latin typeface="+mn-lt"/>
            </a:endParaRPr>
          </a:p>
          <a:p>
            <a:r>
              <a:rPr lang="en-GB" sz="1200" b="1" dirty="0">
                <a:solidFill>
                  <a:srgbClr val="002060"/>
                </a:solidFill>
                <a:latin typeface="+mn-lt"/>
              </a:rPr>
              <a:t>[2] </a:t>
            </a:r>
            <a:r>
              <a:rPr lang="en-GB" sz="1200" b="1" dirty="0" err="1">
                <a:solidFill>
                  <a:srgbClr val="002060"/>
                </a:solidFill>
                <a:latin typeface="+mn-lt"/>
              </a:rPr>
              <a:t>Peherstorfer</a:t>
            </a:r>
            <a:r>
              <a:rPr lang="en-GB" sz="1200" b="1" dirty="0">
                <a:solidFill>
                  <a:srgbClr val="002060"/>
                </a:solidFill>
                <a:latin typeface="+mn-lt"/>
              </a:rPr>
              <a:t>, B., Willcox, K., &amp; </a:t>
            </a:r>
            <a:r>
              <a:rPr lang="en-GB" sz="1200" b="1" dirty="0" err="1">
                <a:solidFill>
                  <a:srgbClr val="002060"/>
                </a:solidFill>
                <a:latin typeface="+mn-lt"/>
              </a:rPr>
              <a:t>Gunzburger</a:t>
            </a:r>
            <a:r>
              <a:rPr lang="en-GB" sz="1200" b="1" dirty="0">
                <a:solidFill>
                  <a:srgbClr val="002060"/>
                </a:solidFill>
                <a:latin typeface="+mn-lt"/>
              </a:rPr>
              <a:t>, M. (2018). Survey of </a:t>
            </a:r>
            <a:r>
              <a:rPr lang="en-GB" sz="1200" b="1" dirty="0" err="1">
                <a:solidFill>
                  <a:srgbClr val="002060"/>
                </a:solidFill>
                <a:latin typeface="+mn-lt"/>
              </a:rPr>
              <a:t>multifidelity</a:t>
            </a:r>
            <a:r>
              <a:rPr lang="en-GB" sz="1200" b="1" dirty="0">
                <a:solidFill>
                  <a:srgbClr val="002060"/>
                </a:solidFill>
                <a:latin typeface="+mn-lt"/>
              </a:rPr>
              <a:t> methods in uncertainty propagation, inference, and optimization. SIAM Review, 60(3),            550-591.</a:t>
            </a:r>
            <a:endParaRPr lang="en-US" sz="1200" b="1" dirty="0">
              <a:solidFill>
                <a:srgbClr val="002060"/>
              </a:solidFill>
              <a:latin typeface="+mn-lt"/>
            </a:endParaRPr>
          </a:p>
          <a:p>
            <a:pPr algn="just"/>
            <a:r>
              <a:rPr lang="es-MX" sz="1200" b="1" dirty="0">
                <a:solidFill>
                  <a:srgbClr val="002060"/>
                </a:solidFill>
                <a:latin typeface="+mn-lt"/>
              </a:rPr>
              <a:t>[3] Mas-Colomer, J. (2018).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Aeroelastic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Similarity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of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a Flight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Demonstrator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via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Multidisciplinary</a:t>
            </a:r>
            <a:r>
              <a:rPr lang="es-MX" sz="1200" b="1" i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i="1" dirty="0" err="1">
                <a:solidFill>
                  <a:srgbClr val="002060"/>
                </a:solidFill>
                <a:latin typeface="+mn-lt"/>
              </a:rPr>
              <a:t>Optimization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 (Doctoral </a:t>
            </a:r>
            <a:r>
              <a:rPr lang="es-MX" sz="1200" b="1" dirty="0" err="1">
                <a:solidFill>
                  <a:srgbClr val="002060"/>
                </a:solidFill>
                <a:latin typeface="+mn-lt"/>
              </a:rPr>
              <a:t>dissertation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, </a:t>
            </a:r>
            <a:r>
              <a:rPr lang="es-MX" sz="1200" b="1" dirty="0" err="1">
                <a:solidFill>
                  <a:srgbClr val="002060"/>
                </a:solidFill>
                <a:latin typeface="+mn-lt"/>
              </a:rPr>
              <a:t>Université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es-MX" sz="1200" b="1" dirty="0" err="1">
                <a:solidFill>
                  <a:srgbClr val="002060"/>
                </a:solidFill>
                <a:latin typeface="+mn-lt"/>
              </a:rPr>
              <a:t>Fédérale</a:t>
            </a:r>
            <a:r>
              <a:rPr lang="es-MX" sz="1200" b="1" dirty="0">
                <a:solidFill>
                  <a:srgbClr val="002060"/>
                </a:solidFill>
                <a:latin typeface="+mn-lt"/>
              </a:rPr>
              <a:t> de Toulouse).</a:t>
            </a:r>
            <a:endParaRPr lang="en-US" sz="1200" b="1" dirty="0">
              <a:solidFill>
                <a:srgbClr val="002060"/>
              </a:solidFill>
              <a:latin typeface="+mn-lt"/>
            </a:endParaRPr>
          </a:p>
          <a:p>
            <a:endParaRPr lang="en-US" sz="12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3579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18033</TotalTime>
  <Words>575</Words>
  <Application>Microsoft Office PowerPoint</Application>
  <PresentationFormat>Personalizado</PresentationFormat>
  <Paragraphs>65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Times New Roman</vt:lpstr>
      <vt:lpstr>Tema do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</dc:creator>
  <cp:lastModifiedBy>Gilberto Ruiz Jiménez</cp:lastModifiedBy>
  <cp:revision>408</cp:revision>
  <cp:lastPrinted>2014-09-11T13:41:27Z</cp:lastPrinted>
  <dcterms:created xsi:type="dcterms:W3CDTF">2010-06-09T04:23:50Z</dcterms:created>
  <dcterms:modified xsi:type="dcterms:W3CDTF">2020-02-06T14:46:29Z</dcterms:modified>
</cp:coreProperties>
</file>