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96325" cy="30267275"/>
  <p:notesSz cx="6864350" cy="9994900"/>
  <p:defaultTextStyle>
    <a:defPPr>
      <a:defRPr lang="pt-BR"/>
    </a:defPPr>
    <a:lvl1pPr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481099" indent="-1157950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63321" indent="-2317023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444421" indent="-3474974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926642" indent="-4634046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615745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938894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262043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585192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C4C4C4"/>
    <a:srgbClr val="808080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434" autoAdjust="0"/>
  </p:normalViewPr>
  <p:slideViewPr>
    <p:cSldViewPr>
      <p:cViewPr>
        <p:scale>
          <a:sx n="50" d="100"/>
          <a:sy n="50" d="100"/>
        </p:scale>
        <p:origin x="922" y="-4723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4725" y="9402476"/>
            <a:ext cx="18186876" cy="648784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6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44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2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0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8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E0DF0-ED7A-4541-8FF7-0EEBBAA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675-4772-45D3-B6B5-0827A448FFED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2E5BE-8991-4A09-A2EA-C30A1110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957AC-52BB-4639-B620-922C852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354A-10BE-4EA6-AE6F-D9FE572FA4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842C0-9028-4DD7-88D1-124A638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0C3F4-D1B4-400D-94A2-4A2014FDF4E5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7CBB3-EE36-4019-A7D8-1E4A3D55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B2CB1-5599-4F65-9133-5A99B36B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5EC53-00E0-405A-ACB6-B813AD4B29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1856371" y="7566819"/>
            <a:ext cx="16091820" cy="16120126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77201" y="7566819"/>
            <a:ext cx="47922567" cy="16120126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29212-F0FA-46D2-A723-D601E6F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DA9C-0B99-4E55-9E73-2206916F0CB7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42876-124F-4D9D-A5E2-89D822E6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29B2B-9E71-4C0E-9F72-2C8669A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022-5A44-4B3C-BF63-D8072535C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2BD70-18F8-4B89-BC47-6E8D7689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2C25-355C-449C-9927-0ACA2C789D9B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39353-8B41-4118-A59F-1035FCEC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72235-962E-4376-82D8-1E0F3C87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3E92-6AC7-49CD-A785-B9389BA0E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163" y="19449530"/>
            <a:ext cx="18186876" cy="6011417"/>
          </a:xfrm>
        </p:spPr>
        <p:txBody>
          <a:bodyPr anchor="t"/>
          <a:lstStyle>
            <a:lvl1pPr algn="l">
              <a:defRPr sz="12931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90163" y="12828565"/>
            <a:ext cx="18186876" cy="6620964"/>
          </a:xfrm>
        </p:spPr>
        <p:txBody>
          <a:bodyPr anchor="b"/>
          <a:lstStyle>
            <a:lvl1pPr marL="0" indent="0">
              <a:buNone/>
              <a:defRPr sz="6501">
                <a:solidFill>
                  <a:schemeClr val="tx1">
                    <a:tint val="75000"/>
                  </a:schemeClr>
                </a:solidFill>
              </a:defRPr>
            </a:lvl1pPr>
            <a:lvl2pPr marL="1481348" indent="0">
              <a:buNone/>
              <a:defRPr sz="5865">
                <a:solidFill>
                  <a:schemeClr val="tx1">
                    <a:tint val="75000"/>
                  </a:schemeClr>
                </a:solidFill>
              </a:defRPr>
            </a:lvl2pPr>
            <a:lvl3pPr marL="2962696" indent="0">
              <a:buNone/>
              <a:defRPr sz="5158">
                <a:solidFill>
                  <a:schemeClr val="tx1">
                    <a:tint val="75000"/>
                  </a:schemeClr>
                </a:solidFill>
              </a:defRPr>
            </a:lvl3pPr>
            <a:lvl4pPr marL="444404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4pPr>
            <a:lvl5pPr marL="5925392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5pPr>
            <a:lvl6pPr marL="7406739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6pPr>
            <a:lvl7pPr marL="8888088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F4431-EB40-402C-A9C7-D8C0CA6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D951-8D81-4365-B40A-5903A4FF4D00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E153F-CA56-4BE5-9271-42AED24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F33E8-78FB-489A-B017-4162484B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A01D-8BF9-4B1A-9B69-4B77DB1C26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77199" y="44083725"/>
            <a:ext cx="32005336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939143" y="44083725"/>
            <a:ext cx="32009049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567BA99-0FEB-49CA-9EEB-0EFC284D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09A3-43DC-4153-ABB6-0985FCDBE983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BA04EDB-E91D-4E61-B7A2-5DF590D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9D0C164-B541-4609-87F7-5520F26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FDB2-4355-4B15-B180-A590A9420F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17" y="6775108"/>
            <a:ext cx="9453759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17" y="9598650"/>
            <a:ext cx="9453759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869038" y="6775108"/>
            <a:ext cx="9457473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869038" y="9598650"/>
            <a:ext cx="9457473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31CAAC83-CD49-4589-BB58-65EB2E88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75859-22EF-4D61-A5A5-05C989EB2E0A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01EF8E50-4856-458D-8E21-E97AAC5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5738387-1AC1-4F36-AAC8-BAE4FE0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D7E6-3133-40E1-8D04-E6E2DE150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8306DEC4-AACA-43F4-B601-132421D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D30B-04BE-47FE-B363-E3D8A8E6DF81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349B42F-6763-4937-AFC9-F862800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00E0755F-E931-4108-BDA3-2AC2C76D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8905-4A13-4760-B4B4-E4C97B0F4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6A34930-A49C-424C-A969-5FFFECBD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FA32-C59B-4ADA-8209-2B65893AF38C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1EEC6E7-164B-4EE1-834F-C049E28E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02C6BFD8-62DD-4FCD-9B6B-EAA7C72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7E977-3F0D-4BD2-84F0-656AAE0E4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8" y="1205087"/>
            <a:ext cx="7039243" cy="5128622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87"/>
            </a:lvl1pPr>
            <a:lvl2pPr>
              <a:defRPr sz="9044"/>
            </a:lvl2pPr>
            <a:lvl3pPr>
              <a:defRPr sz="7773"/>
            </a:lvl3pPr>
            <a:lvl4pPr>
              <a:defRPr sz="6501"/>
            </a:lvl4pPr>
            <a:lvl5pPr>
              <a:defRPr sz="6501"/>
            </a:lvl5pPr>
            <a:lvl6pPr>
              <a:defRPr sz="6501"/>
            </a:lvl6pPr>
            <a:lvl7pPr>
              <a:defRPr sz="6501"/>
            </a:lvl7pPr>
            <a:lvl8pPr>
              <a:defRPr sz="6501"/>
            </a:lvl8pPr>
            <a:lvl9pPr>
              <a:defRPr sz="65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3" cy="2070365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989DF8C-9308-41B5-AD7B-9F89B80A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3F24-369B-4E7C-9372-C22763B9D908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D8029F6-7CEB-4E0A-A552-1E7E4B4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6E2F3F1-7A02-46ED-99E7-1178025A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24080-ACFB-4045-A273-8D83B47F8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8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3830" y="21187093"/>
            <a:ext cx="12837795" cy="2501256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193830" y="2704437"/>
            <a:ext cx="12837795" cy="18160365"/>
          </a:xfrm>
        </p:spPr>
        <p:txBody>
          <a:bodyPr rtlCol="0">
            <a:normAutofit/>
          </a:bodyPr>
          <a:lstStyle>
            <a:lvl1pPr marL="0" indent="0">
              <a:buNone/>
              <a:defRPr sz="10387"/>
            </a:lvl1pPr>
            <a:lvl2pPr marL="1481348" indent="0">
              <a:buNone/>
              <a:defRPr sz="9044"/>
            </a:lvl2pPr>
            <a:lvl3pPr marL="2962696" indent="0">
              <a:buNone/>
              <a:defRPr sz="7773"/>
            </a:lvl3pPr>
            <a:lvl4pPr marL="4444044" indent="0">
              <a:buNone/>
              <a:defRPr sz="6501"/>
            </a:lvl4pPr>
            <a:lvl5pPr marL="5925392" indent="0">
              <a:buNone/>
              <a:defRPr sz="6501"/>
            </a:lvl5pPr>
            <a:lvl6pPr marL="7406739" indent="0">
              <a:buNone/>
              <a:defRPr sz="6501"/>
            </a:lvl6pPr>
            <a:lvl7pPr marL="8888088" indent="0">
              <a:buNone/>
              <a:defRPr sz="6501"/>
            </a:lvl7pPr>
            <a:lvl8pPr marL="10369436" indent="0">
              <a:buNone/>
              <a:defRPr sz="6501"/>
            </a:lvl8pPr>
            <a:lvl9pPr marL="11850784" indent="0">
              <a:buNone/>
              <a:defRPr sz="6501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93830" y="23688350"/>
            <a:ext cx="12837795" cy="355219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0659C67-CD36-4D9D-B964-6E7C18A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30F5-9BFF-47AE-8689-216AAD907356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BDE3E20-F008-498E-9953-4DBBABA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593D50E-5951-4186-B3E3-A12E170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1DBF-E9D3-456B-9B91-75EB2D77D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9876D009-40AF-4B90-A20C-8D3DF66A00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0153" y="1212218"/>
            <a:ext cx="19256019" cy="504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A81BDFCF-7272-4752-9E9A-30ED7E561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0153" y="7062289"/>
            <a:ext cx="19256019" cy="199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78F64-AB8B-417B-AD69-E0235056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153" y="28052734"/>
            <a:ext cx="4991803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l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23DD2C-62C8-4F8B-8F40-929F53D87560}" type="datetimeFigureOut">
              <a:rPr lang="pt-BR"/>
              <a:pPr>
                <a:defRPr/>
              </a:pPr>
              <a:t>04/10/2019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A656A-87D5-47E1-917D-FF4C4820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0467" y="28052734"/>
            <a:ext cx="6775391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ctr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D1DED-B69F-4E06-A711-0DAFB560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34370" y="28052734"/>
            <a:ext cx="4991803" cy="1611800"/>
          </a:xfrm>
          <a:prstGeom prst="rect">
            <a:avLst/>
          </a:prstGeom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88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081A99-6B95-41F6-AD67-46C5C888EA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62483" rtl="0" eaLnBrk="0" fontAlgn="base" hangingPunct="0">
        <a:spcBef>
          <a:spcPct val="0"/>
        </a:spcBef>
        <a:spcAft>
          <a:spcPct val="0"/>
        </a:spcAft>
        <a:defRPr sz="1427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2pPr>
      <a:lvl3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3pPr>
      <a:lvl4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4pPr>
      <a:lvl5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5pPr>
      <a:lvl6pPr marL="323058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6pPr>
      <a:lvl7pPr marL="646115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7pPr>
      <a:lvl8pPr marL="969173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8pPr>
      <a:lvl9pPr marL="1292230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9pPr>
    </p:titleStyle>
    <p:bodyStyle>
      <a:lvl1pPr marL="1110510" indent="-111051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87" kern="1200">
          <a:solidFill>
            <a:schemeClr val="tx1"/>
          </a:solidFill>
          <a:latin typeface="+mn-lt"/>
          <a:ea typeface="+mn-ea"/>
          <a:cs typeface="+mn-cs"/>
        </a:defRPr>
      </a:lvl1pPr>
      <a:lvl2pPr marL="2406106" indent="-925426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44" kern="1200">
          <a:solidFill>
            <a:schemeClr val="tx1"/>
          </a:solidFill>
          <a:latin typeface="+mn-lt"/>
          <a:ea typeface="+mn-ea"/>
          <a:cs typeface="+mn-cs"/>
        </a:defRPr>
      </a:lvl2pPr>
      <a:lvl3pPr marL="3702823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73" kern="1200">
          <a:solidFill>
            <a:schemeClr val="tx1"/>
          </a:solidFill>
          <a:latin typeface="+mn-lt"/>
          <a:ea typeface="+mn-ea"/>
          <a:cs typeface="+mn-cs"/>
        </a:defRPr>
      </a:lvl3pPr>
      <a:lvl4pPr marL="518462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1" kern="1200">
          <a:solidFill>
            <a:schemeClr val="tx1"/>
          </a:solidFill>
          <a:latin typeface="+mn-lt"/>
          <a:ea typeface="+mn-ea"/>
          <a:cs typeface="+mn-cs"/>
        </a:defRPr>
      </a:lvl4pPr>
      <a:lvl5pPr marL="666530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1" kern="1200">
          <a:solidFill>
            <a:schemeClr val="tx1"/>
          </a:solidFill>
          <a:latin typeface="+mn-lt"/>
          <a:ea typeface="+mn-ea"/>
          <a:cs typeface="+mn-cs"/>
        </a:defRPr>
      </a:lvl5pPr>
      <a:lvl6pPr marL="8147414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6pPr>
      <a:lvl7pPr marL="9628762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7pPr>
      <a:lvl8pPr marL="11110110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8pPr>
      <a:lvl9pPr marL="12591457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1pPr>
      <a:lvl2pPr marL="148134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2pPr>
      <a:lvl3pPr marL="296269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3pPr>
      <a:lvl4pPr marL="444404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4pPr>
      <a:lvl5pPr marL="5925392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5pPr>
      <a:lvl6pPr marL="7406739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6pPr>
      <a:lvl7pPr marL="888808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7pPr>
      <a:lvl8pPr marL="1036943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8pPr>
      <a:lvl9pPr marL="1185078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EA65B7-B300-4A94-BE54-24E9B6BD2B1E}"/>
              </a:ext>
            </a:extLst>
          </p:cNvPr>
          <p:cNvSpPr/>
          <p:nvPr/>
        </p:nvSpPr>
        <p:spPr>
          <a:xfrm>
            <a:off x="0" y="9036"/>
            <a:ext cx="21396325" cy="3887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532A06A-9EEF-4FD0-A6ED-9B1FBEB9E4CF}"/>
              </a:ext>
            </a:extLst>
          </p:cNvPr>
          <p:cNvSpPr/>
          <p:nvPr/>
        </p:nvSpPr>
        <p:spPr>
          <a:xfrm>
            <a:off x="0" y="9037"/>
            <a:ext cx="1191787" cy="1191531"/>
          </a:xfrm>
          <a:custGeom>
            <a:avLst/>
            <a:gdLst>
              <a:gd name="connsiteX0" fmla="*/ 1406769 w 2719754"/>
              <a:gd name="connsiteY0" fmla="*/ 23446 h 2907323"/>
              <a:gd name="connsiteX1" fmla="*/ 2719754 w 2719754"/>
              <a:gd name="connsiteY1" fmla="*/ 2907323 h 2907323"/>
              <a:gd name="connsiteX2" fmla="*/ 0 w 2719754"/>
              <a:gd name="connsiteY2" fmla="*/ 2907323 h 2907323"/>
              <a:gd name="connsiteX3" fmla="*/ 0 w 2719754"/>
              <a:gd name="connsiteY3" fmla="*/ 0 h 2907323"/>
              <a:gd name="connsiteX4" fmla="*/ 1406769 w 2719754"/>
              <a:gd name="connsiteY4" fmla="*/ 23446 h 29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754" h="2907323">
                <a:moveTo>
                  <a:pt x="1406769" y="23446"/>
                </a:moveTo>
                <a:lnTo>
                  <a:pt x="2719754" y="2907323"/>
                </a:lnTo>
                <a:lnTo>
                  <a:pt x="0" y="2907323"/>
                </a:lnTo>
                <a:lnTo>
                  <a:pt x="0" y="0"/>
                </a:lnTo>
                <a:lnTo>
                  <a:pt x="1406769" y="2344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F79F0E-B3B5-43B3-97BA-C987F3285FFE}"/>
              </a:ext>
            </a:extLst>
          </p:cNvPr>
          <p:cNvSpPr/>
          <p:nvPr/>
        </p:nvSpPr>
        <p:spPr>
          <a:xfrm>
            <a:off x="-43076" y="655166"/>
            <a:ext cx="4221383" cy="3252188"/>
          </a:xfrm>
          <a:custGeom>
            <a:avLst/>
            <a:gdLst>
              <a:gd name="connsiteX0" fmla="*/ 30480 w 5974080"/>
              <a:gd name="connsiteY0" fmla="*/ 0 h 4602480"/>
              <a:gd name="connsiteX1" fmla="*/ 5974080 w 5974080"/>
              <a:gd name="connsiteY1" fmla="*/ 1463040 h 4602480"/>
              <a:gd name="connsiteX2" fmla="*/ 3352800 w 5974080"/>
              <a:gd name="connsiteY2" fmla="*/ 4602480 h 4602480"/>
              <a:gd name="connsiteX3" fmla="*/ 0 w 5974080"/>
              <a:gd name="connsiteY3" fmla="*/ 4602480 h 4602480"/>
              <a:gd name="connsiteX4" fmla="*/ 30480 w 5974080"/>
              <a:gd name="connsiteY4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080" h="4602480">
                <a:moveTo>
                  <a:pt x="30480" y="0"/>
                </a:moveTo>
                <a:lnTo>
                  <a:pt x="5974080" y="1463040"/>
                </a:lnTo>
                <a:lnTo>
                  <a:pt x="3352800" y="4602480"/>
                </a:lnTo>
                <a:lnTo>
                  <a:pt x="0" y="4602480"/>
                </a:lnTo>
                <a:lnTo>
                  <a:pt x="3048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580B8E-F2FE-4A95-BAF0-42019994B0D3}"/>
              </a:ext>
            </a:extLst>
          </p:cNvPr>
          <p:cNvSpPr/>
          <p:nvPr/>
        </p:nvSpPr>
        <p:spPr>
          <a:xfrm>
            <a:off x="-43076" y="1947426"/>
            <a:ext cx="2390681" cy="1981465"/>
          </a:xfrm>
          <a:custGeom>
            <a:avLst/>
            <a:gdLst>
              <a:gd name="connsiteX0" fmla="*/ 3383280 w 3383280"/>
              <a:gd name="connsiteY0" fmla="*/ 2743200 h 2804160"/>
              <a:gd name="connsiteX1" fmla="*/ 0 w 3383280"/>
              <a:gd name="connsiteY1" fmla="*/ 0 h 2804160"/>
              <a:gd name="connsiteX2" fmla="*/ 0 w 3383280"/>
              <a:gd name="connsiteY2" fmla="*/ 2804160 h 2804160"/>
              <a:gd name="connsiteX3" fmla="*/ 3383280 w 3383280"/>
              <a:gd name="connsiteY3" fmla="*/ 2743200 h 28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280" h="2804160">
                <a:moveTo>
                  <a:pt x="3383280" y="2743200"/>
                </a:moveTo>
                <a:lnTo>
                  <a:pt x="0" y="0"/>
                </a:lnTo>
                <a:lnTo>
                  <a:pt x="0" y="2804160"/>
                </a:lnTo>
                <a:lnTo>
                  <a:pt x="3383280" y="2743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68" name="Text Box 4">
            <a:extLst>
              <a:ext uri="{FF2B5EF4-FFF2-40B4-BE49-F238E27FC236}">
                <a16:creationId xmlns:a16="http://schemas.microsoft.com/office/drawing/2014/main" id="{F2EB5049-7F42-4E9C-81D3-445C11973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73" y="791786"/>
            <a:ext cx="21104669" cy="282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5240" tIns="152618" rIns="305240" bIns="152618">
            <a:spAutoFit/>
          </a:bodyPr>
          <a:lstStyle>
            <a:lvl1pPr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4800" b="1" spc="-1" dirty="0" err="1">
                <a:solidFill>
                  <a:schemeClr val="bg1"/>
                </a:solidFill>
                <a:latin typeface="Georgia"/>
                <a:ea typeface="Georgia"/>
              </a:rPr>
              <a:t>Multifidelity</a:t>
            </a:r>
            <a:r>
              <a:rPr lang="en-GB" sz="4800" b="1" spc="-1" dirty="0">
                <a:solidFill>
                  <a:schemeClr val="bg1"/>
                </a:solidFill>
                <a:latin typeface="Georgia"/>
                <a:ea typeface="Georgia"/>
              </a:rPr>
              <a:t> aeroelastic optimization with application to a BWB</a:t>
            </a:r>
            <a:r>
              <a:rPr lang="en-US" sz="4800" b="1" spc="-1" dirty="0">
                <a:solidFill>
                  <a:schemeClr val="bg1"/>
                </a:solidFill>
                <a:latin typeface="Georgia"/>
                <a:ea typeface="Georgia"/>
              </a:rPr>
              <a:t>.</a:t>
            </a:r>
            <a:endParaRPr lang="en-US" sz="5653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defRPr/>
            </a:pPr>
            <a:endParaRPr lang="pt-BR" sz="2261" u="sng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sz="3109" dirty="0">
                <a:solidFill>
                  <a:schemeClr val="bg1"/>
                </a:solidFill>
                <a:latin typeface="+mj-lt"/>
              </a:rPr>
              <a:t>Gilberto RUIZ JIMÉNEZ</a:t>
            </a:r>
            <a:r>
              <a:rPr lang="en-US" sz="3109" baseline="30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3109" dirty="0">
                <a:solidFill>
                  <a:schemeClr val="bg1"/>
                </a:solidFill>
                <a:latin typeface="+mj-lt"/>
              </a:rPr>
              <a:t>; Student First name RAMANAN</a:t>
            </a:r>
            <a:r>
              <a:rPr lang="en-US" sz="3109" baseline="30000" dirty="0">
                <a:solidFill>
                  <a:schemeClr val="bg1"/>
                </a:solidFill>
                <a:latin typeface="+mj-lt"/>
              </a:rPr>
              <a:t>2</a:t>
            </a:r>
            <a:endParaRPr lang="pt-BR" sz="3109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endParaRPr lang="pt-BR" sz="1978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pt-BR" sz="2200" dirty="0">
                <a:solidFill>
                  <a:schemeClr val="bg1"/>
                </a:solidFill>
                <a:latin typeface="+mj-lt"/>
              </a:rPr>
              <a:t>1-2: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ISAE-SUPAERO, </a:t>
            </a:r>
            <a:r>
              <a:rPr lang="en-US" sz="2200" dirty="0" err="1">
                <a:solidFill>
                  <a:schemeClr val="bg1"/>
                </a:solidFill>
                <a:latin typeface="+mj-lt"/>
              </a:rPr>
              <a:t>Université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de Toulouse, France</a:t>
            </a:r>
            <a:endParaRPr lang="pt-BR" sz="22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pt-BR" sz="1978" dirty="0">
                <a:solidFill>
                  <a:schemeClr val="bg1"/>
                </a:solidFill>
                <a:latin typeface="Calibri" panose="020F0502020204030204" pitchFamily="34" charset="0"/>
              </a:rPr>
              <a:t>1. gilberto.ruiz-jimenez@student.isae-supaero.fr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FFBFE1-D895-4096-9C18-5EF37196B1EF}"/>
              </a:ext>
            </a:extLst>
          </p:cNvPr>
          <p:cNvSpPr/>
          <p:nvPr/>
        </p:nvSpPr>
        <p:spPr>
          <a:xfrm>
            <a:off x="306045" y="28619056"/>
            <a:ext cx="148566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buFont typeface="+mj-lt"/>
              <a:buAutoNum type="arabicPeriod"/>
            </a:pPr>
            <a:r>
              <a:rPr lang="en-IN" sz="1400" dirty="0" err="1">
                <a:latin typeface="+mj-lt"/>
              </a:rPr>
              <a:t>Rererence</a:t>
            </a:r>
            <a:r>
              <a:rPr lang="en-IN" sz="1400" dirty="0">
                <a:latin typeface="+mj-lt"/>
              </a:rPr>
              <a:t> 1</a:t>
            </a:r>
          </a:p>
          <a:p>
            <a:pPr marL="182563" indent="-182563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Reference 2</a:t>
            </a:r>
          </a:p>
          <a:p>
            <a:pPr marL="182563" indent="-182563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xxx</a:t>
            </a:r>
          </a:p>
          <a:p>
            <a:endParaRPr lang="en-US" sz="1400" dirty="0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E61AB17-A47D-40C4-B136-204F6B3D0865}"/>
              </a:ext>
            </a:extLst>
          </p:cNvPr>
          <p:cNvSpPr/>
          <p:nvPr/>
        </p:nvSpPr>
        <p:spPr>
          <a:xfrm>
            <a:off x="306045" y="4271734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1. </a:t>
            </a:r>
            <a:r>
              <a:rPr lang="es-MX" sz="4240" b="1" dirty="0" err="1">
                <a:latin typeface="Georgia" panose="02040502050405020303" pitchFamily="18" charset="0"/>
              </a:rPr>
              <a:t>Introduction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55DCAB-DD88-42DD-9A9D-8E7D6A9B3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050" y="28510863"/>
            <a:ext cx="2195863" cy="1600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: Rounded Corners 43">
            <a:extLst>
              <a:ext uri="{FF2B5EF4-FFF2-40B4-BE49-F238E27FC236}">
                <a16:creationId xmlns:a16="http://schemas.microsoft.com/office/drawing/2014/main" id="{C4C3F254-C3A7-4BDC-8B1F-007C4CB5A756}"/>
              </a:ext>
            </a:extLst>
          </p:cNvPr>
          <p:cNvSpPr/>
          <p:nvPr/>
        </p:nvSpPr>
        <p:spPr>
          <a:xfrm>
            <a:off x="11036632" y="427173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1. </a:t>
            </a:r>
            <a:r>
              <a:rPr lang="es-MX" sz="4240" b="1" dirty="0" err="1">
                <a:latin typeface="Georgia" panose="02040502050405020303" pitchFamily="18" charset="0"/>
              </a:rPr>
              <a:t>Proposed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Method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4" name="Rectangle: Rounded Corners 43">
            <a:extLst>
              <a:ext uri="{FF2B5EF4-FFF2-40B4-BE49-F238E27FC236}">
                <a16:creationId xmlns:a16="http://schemas.microsoft.com/office/drawing/2014/main" id="{2DDA82A0-38BC-42AC-9203-3010EA69E755}"/>
              </a:ext>
            </a:extLst>
          </p:cNvPr>
          <p:cNvSpPr/>
          <p:nvPr/>
        </p:nvSpPr>
        <p:spPr>
          <a:xfrm>
            <a:off x="11058202" y="11044770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1. </a:t>
            </a:r>
            <a:r>
              <a:rPr lang="es-MX" sz="4240" b="1" dirty="0" err="1">
                <a:latin typeface="Georgia" panose="02040502050405020303" pitchFamily="18" charset="0"/>
              </a:rPr>
              <a:t>Preliminary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Results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5" name="Rectangle: Rounded Corners 43">
            <a:extLst>
              <a:ext uri="{FF2B5EF4-FFF2-40B4-BE49-F238E27FC236}">
                <a16:creationId xmlns:a16="http://schemas.microsoft.com/office/drawing/2014/main" id="{5E097A69-7D35-4923-A97B-5FBD70BAD723}"/>
              </a:ext>
            </a:extLst>
          </p:cNvPr>
          <p:cNvSpPr/>
          <p:nvPr/>
        </p:nvSpPr>
        <p:spPr>
          <a:xfrm>
            <a:off x="11058202" y="1548327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1. Next </a:t>
            </a:r>
            <a:r>
              <a:rPr lang="es-MX" sz="4240" b="1" dirty="0" err="1">
                <a:latin typeface="Georgia" panose="02040502050405020303" pitchFamily="18" charset="0"/>
              </a:rPr>
              <a:t>Steps</a:t>
            </a:r>
            <a:endParaRPr lang="en-US" sz="424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79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17593</TotalTime>
  <Words>57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do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Gilberto Ruiz Jiménez</cp:lastModifiedBy>
  <cp:revision>371</cp:revision>
  <cp:lastPrinted>2014-09-11T13:41:27Z</cp:lastPrinted>
  <dcterms:created xsi:type="dcterms:W3CDTF">2010-06-09T04:23:50Z</dcterms:created>
  <dcterms:modified xsi:type="dcterms:W3CDTF">2019-10-04T13:43:59Z</dcterms:modified>
</cp:coreProperties>
</file>