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6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9CC61B0-2ED5-447B-87CD-3A7B09E73A66}"/>
    <pc:docChg chg="modSld">
      <pc:chgData name="" userId="" providerId="" clId="Web-{39CC61B0-2ED5-447B-87CD-3A7B09E73A66}" dt="2019-03-25T16:20:45.510" v="503" actId="20577"/>
      <pc:docMkLst>
        <pc:docMk/>
      </pc:docMkLst>
      <pc:sldChg chg="addSp modSp">
        <pc:chgData name="" userId="" providerId="" clId="Web-{39CC61B0-2ED5-447B-87CD-3A7B09E73A66}" dt="2019-03-25T16:20:43.525" v="501" actId="20577"/>
        <pc:sldMkLst>
          <pc:docMk/>
          <pc:sldMk cId="279702027" sldId="256"/>
        </pc:sldMkLst>
        <pc:spChg chg="mod">
          <ac:chgData name="" userId="" providerId="" clId="Web-{39CC61B0-2ED5-447B-87CD-3A7B09E73A66}" dt="2019-03-25T16:18:49.771" v="479" actId="1076"/>
          <ac:spMkLst>
            <pc:docMk/>
            <pc:sldMk cId="279702027" sldId="256"/>
            <ac:spMk id="2" creationId="{5E7FE6F5-C673-4878-A73E-D741B288E4EB}"/>
          </ac:spMkLst>
        </pc:spChg>
        <pc:spChg chg="mod">
          <ac:chgData name="" userId="" providerId="" clId="Web-{39CC61B0-2ED5-447B-87CD-3A7B09E73A66}" dt="2019-03-25T16:20:43.525" v="501" actId="20577"/>
          <ac:spMkLst>
            <pc:docMk/>
            <pc:sldMk cId="279702027" sldId="256"/>
            <ac:spMk id="3" creationId="{E37EB69D-D271-4287-A588-B756423DE5FF}"/>
          </ac:spMkLst>
        </pc:spChg>
        <pc:spChg chg="add mod">
          <ac:chgData name="" userId="" providerId="" clId="Web-{39CC61B0-2ED5-447B-87CD-3A7B09E73A66}" dt="2019-03-25T16:20:25.134" v="492" actId="1076"/>
          <ac:spMkLst>
            <pc:docMk/>
            <pc:sldMk cId="279702027" sldId="256"/>
            <ac:spMk id="4" creationId="{F35AAF1D-E1E5-4125-BD0C-16401930FC00}"/>
          </ac:spMkLst>
        </pc:spChg>
        <pc:picChg chg="mod">
          <ac:chgData name="" userId="" providerId="" clId="Web-{39CC61B0-2ED5-447B-87CD-3A7B09E73A66}" dt="2019-03-25T16:20:07.837" v="491" actId="1076"/>
          <ac:picMkLst>
            <pc:docMk/>
            <pc:sldMk cId="279702027" sldId="256"/>
            <ac:picMk id="5" creationId="{D8515E23-7CEF-4308-A3A7-C34BC9A12A34}"/>
          </ac:picMkLst>
        </pc:picChg>
      </pc:sldChg>
      <pc:sldChg chg="modSp">
        <pc:chgData name="" userId="" providerId="" clId="Web-{39CC61B0-2ED5-447B-87CD-3A7B09E73A66}" dt="2019-03-25T16:14:58.342" v="386" actId="20577"/>
        <pc:sldMkLst>
          <pc:docMk/>
          <pc:sldMk cId="1362465795" sldId="258"/>
        </pc:sldMkLst>
        <pc:spChg chg="mod">
          <ac:chgData name="" userId="" providerId="" clId="Web-{39CC61B0-2ED5-447B-87CD-3A7B09E73A66}" dt="2019-03-25T16:14:58.342" v="386" actId="20577"/>
          <ac:spMkLst>
            <pc:docMk/>
            <pc:sldMk cId="1362465795" sldId="258"/>
            <ac:spMk id="3" creationId="{ADD951D4-9081-493A-96E9-4F25B1DC06C4}"/>
          </ac:spMkLst>
        </pc:spChg>
      </pc:sldChg>
      <pc:sldChg chg="addSp delSp modSp">
        <pc:chgData name="" userId="" providerId="" clId="Web-{39CC61B0-2ED5-447B-87CD-3A7B09E73A66}" dt="2019-03-25T16:07:27.764" v="89"/>
        <pc:sldMkLst>
          <pc:docMk/>
          <pc:sldMk cId="2496800006" sldId="260"/>
        </pc:sldMkLst>
        <pc:spChg chg="del">
          <ac:chgData name="" userId="" providerId="" clId="Web-{39CC61B0-2ED5-447B-87CD-3A7B09E73A66}" dt="2019-03-25T16:05:38.418" v="86"/>
          <ac:spMkLst>
            <pc:docMk/>
            <pc:sldMk cId="2496800006" sldId="260"/>
            <ac:spMk id="3" creationId="{D4F65BB1-F5C0-4531-9B2F-3E0D9CD30FD4}"/>
          </ac:spMkLst>
        </pc:spChg>
        <pc:graphicFrameChg chg="add mod ord modGraphic">
          <ac:chgData name="" userId="" providerId="" clId="Web-{39CC61B0-2ED5-447B-87CD-3A7B09E73A66}" dt="2019-03-25T16:07:27.764" v="89"/>
          <ac:graphicFrameMkLst>
            <pc:docMk/>
            <pc:sldMk cId="2496800006" sldId="260"/>
            <ac:graphicFrameMk id="4" creationId="{E4C00EB0-EB48-4A57-8DBD-3E7BC2B8D48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FC244-081A-4ABD-A761-0278F8BB192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E7EE21-6F55-4439-A017-72751C434F4D}">
      <dgm:prSet phldrT="[Texto]"/>
      <dgm:spPr/>
      <dgm:t>
        <a:bodyPr/>
        <a:lstStyle/>
        <a:p>
          <a:r>
            <a:rPr lang="es-ES" dirty="0">
              <a:cs typeface="Calibri Light"/>
            </a:rPr>
            <a:t>April</a:t>
          </a:r>
        </a:p>
      </dgm:t>
    </dgm:pt>
    <dgm:pt modelId="{5BD611F2-FD14-46DE-B262-3CC718278C2A}" type="parTrans" cxnId="{B398AE73-3036-47D2-9F4E-31A2C1165F99}">
      <dgm:prSet/>
      <dgm:spPr/>
      <dgm:t>
        <a:bodyPr/>
        <a:lstStyle/>
        <a:p>
          <a:endParaRPr lang="es-ES"/>
        </a:p>
      </dgm:t>
    </dgm:pt>
    <dgm:pt modelId="{9D55493D-827D-47D8-83D9-61FFFFD5D729}" type="sibTrans" cxnId="{B398AE73-3036-47D2-9F4E-31A2C1165F99}">
      <dgm:prSet/>
      <dgm:spPr/>
      <dgm:t>
        <a:bodyPr/>
        <a:lstStyle/>
        <a:p>
          <a:endParaRPr lang="es-ES"/>
        </a:p>
      </dgm:t>
    </dgm:pt>
    <dgm:pt modelId="{994A959B-BFBB-4ABB-8CCF-FF0B71DBE73F}">
      <dgm:prSet phldrT="[Texto]"/>
      <dgm:spPr/>
      <dgm:t>
        <a:bodyPr/>
        <a:lstStyle/>
        <a:p>
          <a:r>
            <a:rPr lang="es-ES" dirty="0" err="1">
              <a:cs typeface="Calibri Light"/>
            </a:rPr>
            <a:t>State</a:t>
          </a:r>
          <a:r>
            <a:rPr lang="es-ES" dirty="0">
              <a:cs typeface="Calibri Light"/>
            </a:rPr>
            <a:t> </a:t>
          </a:r>
          <a:r>
            <a:rPr lang="es-ES" dirty="0" err="1">
              <a:cs typeface="Calibri Light"/>
            </a:rPr>
            <a:t>of</a:t>
          </a:r>
          <a:r>
            <a:rPr lang="es-ES" dirty="0">
              <a:cs typeface="Calibri Light"/>
            </a:rPr>
            <a:t> </a:t>
          </a:r>
          <a:r>
            <a:rPr lang="es-ES" dirty="0" err="1">
              <a:cs typeface="Calibri Light"/>
            </a:rPr>
            <a:t>the</a:t>
          </a:r>
          <a:r>
            <a:rPr lang="es-ES" dirty="0">
              <a:cs typeface="Calibri Light"/>
            </a:rPr>
            <a:t> art</a:t>
          </a:r>
        </a:p>
      </dgm:t>
    </dgm:pt>
    <dgm:pt modelId="{236E4024-EF3D-48F0-9194-CF8D511C54A9}" type="parTrans" cxnId="{4712F555-7DDF-4EEB-AEC1-C9BEA677ECAE}">
      <dgm:prSet/>
      <dgm:spPr/>
      <dgm:t>
        <a:bodyPr/>
        <a:lstStyle/>
        <a:p>
          <a:endParaRPr lang="es-ES"/>
        </a:p>
      </dgm:t>
    </dgm:pt>
    <dgm:pt modelId="{347517D4-0D91-4169-A1F6-01CFC2DE6EEC}" type="sibTrans" cxnId="{4712F555-7DDF-4EEB-AEC1-C9BEA677ECAE}">
      <dgm:prSet/>
      <dgm:spPr/>
      <dgm:t>
        <a:bodyPr/>
        <a:lstStyle/>
        <a:p>
          <a:endParaRPr lang="es-ES"/>
        </a:p>
      </dgm:t>
    </dgm:pt>
    <dgm:pt modelId="{C1480A7F-75D6-4F28-B737-D19CBDAA6A92}">
      <dgm:prSet phldrT="[Texto]"/>
      <dgm:spPr/>
      <dgm:t>
        <a:bodyPr/>
        <a:lstStyle/>
        <a:p>
          <a:r>
            <a:rPr lang="es-ES" dirty="0" err="1"/>
            <a:t>Getting</a:t>
          </a:r>
          <a:r>
            <a:rPr lang="es-ES" dirty="0"/>
            <a:t> </a:t>
          </a:r>
          <a:r>
            <a:rPr lang="es-ES" dirty="0" err="1"/>
            <a:t>acquainted</a:t>
          </a:r>
          <a:r>
            <a:rPr lang="es-ES" dirty="0"/>
            <a:t> </a:t>
          </a:r>
          <a:r>
            <a:rPr lang="es-ES" dirty="0" err="1"/>
            <a:t>with</a:t>
          </a:r>
          <a:r>
            <a:rPr lang="es-ES" dirty="0"/>
            <a:t> </a:t>
          </a:r>
          <a:r>
            <a:rPr lang="es-ES" dirty="0" err="1"/>
            <a:t>OpenMDAO</a:t>
          </a:r>
          <a:endParaRPr lang="es-ES" dirty="0"/>
        </a:p>
      </dgm:t>
    </dgm:pt>
    <dgm:pt modelId="{510B75E8-5B8A-4F8C-955E-21EF3B3D0B3C}" type="parTrans" cxnId="{E3E19EB7-F346-4E71-A40D-B234A7B5EA88}">
      <dgm:prSet/>
      <dgm:spPr/>
      <dgm:t>
        <a:bodyPr/>
        <a:lstStyle/>
        <a:p>
          <a:endParaRPr lang="es-ES"/>
        </a:p>
      </dgm:t>
    </dgm:pt>
    <dgm:pt modelId="{342F1F66-9F14-4F36-B650-D50E8FA1634C}" type="sibTrans" cxnId="{E3E19EB7-F346-4E71-A40D-B234A7B5EA88}">
      <dgm:prSet/>
      <dgm:spPr/>
      <dgm:t>
        <a:bodyPr/>
        <a:lstStyle/>
        <a:p>
          <a:endParaRPr lang="es-ES"/>
        </a:p>
      </dgm:t>
    </dgm:pt>
    <dgm:pt modelId="{EB324709-A4E1-426A-8A42-1739AADD7890}">
      <dgm:prSet phldrT="[Texto]"/>
      <dgm:spPr/>
      <dgm:t>
        <a:bodyPr/>
        <a:lstStyle/>
        <a:p>
          <a:r>
            <a:rPr lang="es-ES" dirty="0">
              <a:cs typeface="Calibri Light" panose="020F0302020204030204"/>
            </a:rPr>
            <a:t>June</a:t>
          </a:r>
        </a:p>
      </dgm:t>
    </dgm:pt>
    <dgm:pt modelId="{5F6E27E3-D8BF-494E-8994-86FC72CBC7CE}" type="parTrans" cxnId="{7CD5326D-08B1-45C9-9183-2CAEDB088BB0}">
      <dgm:prSet/>
      <dgm:spPr/>
      <dgm:t>
        <a:bodyPr/>
        <a:lstStyle/>
        <a:p>
          <a:endParaRPr lang="es-ES"/>
        </a:p>
      </dgm:t>
    </dgm:pt>
    <dgm:pt modelId="{BF61A2C2-A128-4627-824F-84B82AE77252}" type="sibTrans" cxnId="{7CD5326D-08B1-45C9-9183-2CAEDB088BB0}">
      <dgm:prSet/>
      <dgm:spPr/>
      <dgm:t>
        <a:bodyPr/>
        <a:lstStyle/>
        <a:p>
          <a:endParaRPr lang="es-ES"/>
        </a:p>
      </dgm:t>
    </dgm:pt>
    <dgm:pt modelId="{E5425BB8-15CD-489E-8ECA-4353A7A84DB9}">
      <dgm:prSet phldrT="[Texto]"/>
      <dgm:spPr/>
      <dgm:t>
        <a:bodyPr/>
        <a:lstStyle/>
        <a:p>
          <a:r>
            <a:rPr lang="es-ES" dirty="0">
              <a:cs typeface="Calibri Light"/>
            </a:rPr>
            <a:t>S2 </a:t>
          </a:r>
          <a:r>
            <a:rPr lang="es-ES" dirty="0" err="1">
              <a:cs typeface="Calibri Light"/>
            </a:rPr>
            <a:t>Report</a:t>
          </a:r>
          <a:r>
            <a:rPr lang="es-ES" dirty="0">
              <a:cs typeface="Calibri Light"/>
            </a:rPr>
            <a:t> &amp; </a:t>
          </a:r>
          <a:r>
            <a:rPr lang="es-ES" dirty="0" err="1">
              <a:cs typeface="Calibri Light"/>
            </a:rPr>
            <a:t>Presentation</a:t>
          </a:r>
        </a:p>
      </dgm:t>
    </dgm:pt>
    <dgm:pt modelId="{C730D7D6-0332-48CA-B3CD-F4D36EE899ED}" type="parTrans" cxnId="{CDC9BA96-F35C-4727-8053-4F670C274B1F}">
      <dgm:prSet/>
      <dgm:spPr/>
      <dgm:t>
        <a:bodyPr/>
        <a:lstStyle/>
        <a:p>
          <a:endParaRPr lang="es-ES"/>
        </a:p>
      </dgm:t>
    </dgm:pt>
    <dgm:pt modelId="{163AC2DE-E88D-46AF-8004-F17449BBA0DC}" type="sibTrans" cxnId="{CDC9BA96-F35C-4727-8053-4F670C274B1F}">
      <dgm:prSet/>
      <dgm:spPr/>
      <dgm:t>
        <a:bodyPr/>
        <a:lstStyle/>
        <a:p>
          <a:endParaRPr lang="es-ES"/>
        </a:p>
      </dgm:t>
    </dgm:pt>
    <dgm:pt modelId="{53EC7B9F-3679-4729-B078-B6631C10C8B5}">
      <dgm:prSet phldrT="[Texto]"/>
      <dgm:spPr/>
      <dgm:t>
        <a:bodyPr/>
        <a:lstStyle/>
        <a:p>
          <a:r>
            <a:rPr lang="es-ES" dirty="0">
              <a:cs typeface="Calibri Light"/>
            </a:rPr>
            <a:t>May</a:t>
          </a:r>
        </a:p>
      </dgm:t>
    </dgm:pt>
    <dgm:pt modelId="{33C99708-CBA9-4A8A-89E9-9DEB6DA4DC86}" type="parTrans" cxnId="{CCAF2F6D-03E7-436D-BDDF-D3214C151F3E}">
      <dgm:prSet/>
      <dgm:spPr/>
      <dgm:t>
        <a:bodyPr/>
        <a:lstStyle/>
        <a:p>
          <a:endParaRPr lang="es-MX"/>
        </a:p>
      </dgm:t>
    </dgm:pt>
    <dgm:pt modelId="{EA03D5AF-10E9-41B8-B7CC-EF1FDABFCCDD}" type="sibTrans" cxnId="{CCAF2F6D-03E7-436D-BDDF-D3214C151F3E}">
      <dgm:prSet/>
      <dgm:spPr/>
      <dgm:t>
        <a:bodyPr/>
        <a:lstStyle/>
        <a:p>
          <a:endParaRPr lang="es-ES"/>
        </a:p>
      </dgm:t>
    </dgm:pt>
    <dgm:pt modelId="{65FB3DC4-74E7-45CA-BC42-1E9506E1AB14}">
      <dgm:prSet phldrT="[Texto]"/>
      <dgm:spPr/>
      <dgm:t>
        <a:bodyPr/>
        <a:lstStyle/>
        <a:p>
          <a:r>
            <a:rPr lang="es-ES" dirty="0" err="1">
              <a:cs typeface="Calibri Light"/>
            </a:rPr>
            <a:t>Problem</a:t>
          </a:r>
          <a:r>
            <a:rPr lang="es-ES" dirty="0">
              <a:cs typeface="Calibri Light"/>
            </a:rPr>
            <a:t> </a:t>
          </a:r>
          <a:r>
            <a:rPr lang="es-ES" dirty="0" err="1">
              <a:cs typeface="Calibri Light"/>
            </a:rPr>
            <a:t>definition</a:t>
          </a:r>
        </a:p>
      </dgm:t>
    </dgm:pt>
    <dgm:pt modelId="{F2619448-E136-496A-BC1F-EE79F1E2956D}" type="parTrans" cxnId="{DADF6841-E5D9-4148-B6C7-3EB71176DE99}">
      <dgm:prSet/>
      <dgm:spPr/>
      <dgm:t>
        <a:bodyPr/>
        <a:lstStyle/>
        <a:p>
          <a:endParaRPr lang="es-MX"/>
        </a:p>
      </dgm:t>
    </dgm:pt>
    <dgm:pt modelId="{B3ABE288-9308-4D0F-9365-E111337BF21E}" type="sibTrans" cxnId="{DADF6841-E5D9-4148-B6C7-3EB71176DE99}">
      <dgm:prSet/>
      <dgm:spPr/>
      <dgm:t>
        <a:bodyPr/>
        <a:lstStyle/>
        <a:p>
          <a:endParaRPr lang="es-MX"/>
        </a:p>
      </dgm:t>
    </dgm:pt>
    <dgm:pt modelId="{B9C33B01-5FA6-4C0B-82B2-18DC17AA7284}">
      <dgm:prSet phldrT="[Texto]"/>
      <dgm:spPr/>
      <dgm:t>
        <a:bodyPr/>
        <a:lstStyle/>
        <a:p>
          <a:r>
            <a:rPr lang="es-ES" dirty="0">
              <a:cs typeface="Calibri Light"/>
            </a:rPr>
            <a:t>Timeline </a:t>
          </a:r>
          <a:r>
            <a:rPr lang="es-ES" dirty="0" err="1">
              <a:cs typeface="Calibri Light"/>
            </a:rPr>
            <a:t>definition</a:t>
          </a:r>
        </a:p>
      </dgm:t>
    </dgm:pt>
    <dgm:pt modelId="{E9B75F75-5457-4A39-8AB8-90CBBC452AA7}" type="parTrans" cxnId="{6DF7BD9B-38DA-45B4-B513-6F482861B5BE}">
      <dgm:prSet/>
      <dgm:spPr/>
      <dgm:t>
        <a:bodyPr/>
        <a:lstStyle/>
        <a:p>
          <a:endParaRPr lang="es-MX"/>
        </a:p>
      </dgm:t>
    </dgm:pt>
    <dgm:pt modelId="{BEB58107-43F9-45AB-868A-3AF136A4C3AC}" type="sibTrans" cxnId="{6DF7BD9B-38DA-45B4-B513-6F482861B5BE}">
      <dgm:prSet/>
      <dgm:spPr/>
      <dgm:t>
        <a:bodyPr/>
        <a:lstStyle/>
        <a:p>
          <a:endParaRPr lang="es-MX"/>
        </a:p>
      </dgm:t>
    </dgm:pt>
    <dgm:pt modelId="{0CB70645-6A14-434F-93FE-0C4E46098228}">
      <dgm:prSet phldrT="[Texto]"/>
      <dgm:spPr/>
      <dgm:t>
        <a:bodyPr/>
        <a:lstStyle/>
        <a:p>
          <a:r>
            <a:rPr lang="es-ES" dirty="0" err="1"/>
            <a:t>Algorithm</a:t>
          </a:r>
          <a:r>
            <a:rPr lang="es-ES" dirty="0"/>
            <a:t> </a:t>
          </a:r>
          <a:r>
            <a:rPr lang="es-ES" dirty="0" err="1"/>
            <a:t>development</a:t>
          </a:r>
          <a:r>
            <a:rPr lang="es-ES" dirty="0"/>
            <a:t> &amp; </a:t>
          </a:r>
          <a:r>
            <a:rPr lang="es-ES" dirty="0" err="1"/>
            <a:t>programming</a:t>
          </a:r>
          <a:endParaRPr lang="es-ES" dirty="0"/>
        </a:p>
      </dgm:t>
    </dgm:pt>
    <dgm:pt modelId="{8353C9E1-A3BD-48DF-A2E7-704CA700197F}" type="parTrans" cxnId="{8D2DA574-D8A8-458D-A520-6FCE44B28C8E}">
      <dgm:prSet/>
      <dgm:spPr/>
      <dgm:t>
        <a:bodyPr/>
        <a:lstStyle/>
        <a:p>
          <a:endParaRPr lang="es-MX"/>
        </a:p>
      </dgm:t>
    </dgm:pt>
    <dgm:pt modelId="{2539AA47-BF63-4A48-AA4E-3A272F20B543}" type="sibTrans" cxnId="{8D2DA574-D8A8-458D-A520-6FCE44B28C8E}">
      <dgm:prSet/>
      <dgm:spPr/>
      <dgm:t>
        <a:bodyPr/>
        <a:lstStyle/>
        <a:p>
          <a:endParaRPr lang="es-MX"/>
        </a:p>
      </dgm:t>
    </dgm:pt>
    <dgm:pt modelId="{2A721959-053E-4D85-B6AF-BC533BF26E50}">
      <dgm:prSet phldrT="[Texto]"/>
      <dgm:spPr/>
      <dgm:t>
        <a:bodyPr/>
        <a:lstStyle/>
        <a:p>
          <a:r>
            <a:rPr lang="es-ES" dirty="0" err="1">
              <a:cs typeface="Calibri Light"/>
            </a:rPr>
            <a:t>Algorithm</a:t>
          </a:r>
          <a:r>
            <a:rPr lang="es-ES" dirty="0">
              <a:cs typeface="Calibri Light"/>
            </a:rPr>
            <a:t> </a:t>
          </a:r>
          <a:r>
            <a:rPr lang="es-ES" dirty="0" err="1">
              <a:cs typeface="Calibri Light"/>
            </a:rPr>
            <a:t>development</a:t>
          </a:r>
          <a:r>
            <a:rPr lang="es-ES" dirty="0">
              <a:cs typeface="Calibri Light"/>
            </a:rPr>
            <a:t> &amp; </a:t>
          </a:r>
          <a:r>
            <a:rPr lang="es-ES" dirty="0" err="1">
              <a:cs typeface="Calibri Light"/>
            </a:rPr>
            <a:t>programming</a:t>
          </a:r>
          <a:endParaRPr lang="es-ES" dirty="0">
            <a:cs typeface="Calibri Light"/>
          </a:endParaRPr>
        </a:p>
      </dgm:t>
    </dgm:pt>
    <dgm:pt modelId="{B14C0262-426C-48ED-8C32-44B1604D63CE}" type="parTrans" cxnId="{4BF8C6CC-AD3E-45F5-806A-C3AF73220DE4}">
      <dgm:prSet/>
      <dgm:spPr/>
      <dgm:t>
        <a:bodyPr/>
        <a:lstStyle/>
        <a:p>
          <a:endParaRPr lang="es-MX"/>
        </a:p>
      </dgm:t>
    </dgm:pt>
    <dgm:pt modelId="{6E287A40-AE49-4FC7-B1E8-2989B1FB6C15}" type="sibTrans" cxnId="{4BF8C6CC-AD3E-45F5-806A-C3AF73220DE4}">
      <dgm:prSet/>
      <dgm:spPr/>
      <dgm:t>
        <a:bodyPr/>
        <a:lstStyle/>
        <a:p>
          <a:endParaRPr lang="es-MX"/>
        </a:p>
      </dgm:t>
    </dgm:pt>
    <dgm:pt modelId="{2B574C7A-B2DE-42E3-A41D-38463DDF24F1}">
      <dgm:prSet/>
      <dgm:spPr/>
      <dgm:t>
        <a:bodyPr/>
        <a:lstStyle/>
        <a:p>
          <a:r>
            <a:rPr lang="es-MX" dirty="0" err="1"/>
            <a:t>July</a:t>
          </a:r>
          <a:endParaRPr lang="es-MX" dirty="0"/>
        </a:p>
      </dgm:t>
    </dgm:pt>
    <dgm:pt modelId="{014531C6-F12A-4ECD-B59D-8F3F8890E504}" type="parTrans" cxnId="{8F75FCD4-D2F7-4710-9793-9B2DA6FC1E09}">
      <dgm:prSet/>
      <dgm:spPr/>
      <dgm:t>
        <a:bodyPr/>
        <a:lstStyle/>
        <a:p>
          <a:endParaRPr lang="es-MX"/>
        </a:p>
      </dgm:t>
    </dgm:pt>
    <dgm:pt modelId="{E9BE2675-8C8F-4E10-85DA-FC9A130688EF}" type="sibTrans" cxnId="{8F75FCD4-D2F7-4710-9793-9B2DA6FC1E09}">
      <dgm:prSet/>
      <dgm:spPr/>
      <dgm:t>
        <a:bodyPr/>
        <a:lstStyle/>
        <a:p>
          <a:endParaRPr lang="es-MX"/>
        </a:p>
      </dgm:t>
    </dgm:pt>
    <dgm:pt modelId="{DAE07D55-2081-4B9C-9D50-AEF333845760}">
      <dgm:prSet/>
      <dgm:spPr/>
      <dgm:t>
        <a:bodyPr/>
        <a:lstStyle/>
        <a:p>
          <a:r>
            <a:rPr lang="es-MX" dirty="0" err="1"/>
            <a:t>Feedback</a:t>
          </a:r>
          <a:r>
            <a:rPr lang="es-MX" dirty="0"/>
            <a:t> </a:t>
          </a:r>
          <a:r>
            <a:rPr lang="es-MX" dirty="0" err="1"/>
            <a:t>review</a:t>
          </a:r>
          <a:endParaRPr lang="es-MX" dirty="0"/>
        </a:p>
      </dgm:t>
    </dgm:pt>
    <dgm:pt modelId="{C659291B-36FD-47ED-B37D-C78384B6C819}" type="parTrans" cxnId="{F3A5EB44-F181-45C2-A2DA-85B493AF191C}">
      <dgm:prSet/>
      <dgm:spPr/>
      <dgm:t>
        <a:bodyPr/>
        <a:lstStyle/>
        <a:p>
          <a:endParaRPr lang="es-MX"/>
        </a:p>
      </dgm:t>
    </dgm:pt>
    <dgm:pt modelId="{A2BAE8EC-0A19-43F0-9DD2-F9C2E2FA0F1C}" type="sibTrans" cxnId="{F3A5EB44-F181-45C2-A2DA-85B493AF191C}">
      <dgm:prSet/>
      <dgm:spPr/>
      <dgm:t>
        <a:bodyPr/>
        <a:lstStyle/>
        <a:p>
          <a:endParaRPr lang="es-MX"/>
        </a:p>
      </dgm:t>
    </dgm:pt>
    <dgm:pt modelId="{BCB22FC9-E95F-456E-9884-A5AF969ACF42}">
      <dgm:prSet/>
      <dgm:spPr/>
      <dgm:t>
        <a:bodyPr/>
        <a:lstStyle/>
        <a:p>
          <a:r>
            <a:rPr lang="es-MX" dirty="0" err="1"/>
            <a:t>Corrections</a:t>
          </a:r>
          <a:r>
            <a:rPr lang="es-MX" dirty="0"/>
            <a:t> &amp; </a:t>
          </a:r>
          <a:r>
            <a:rPr lang="es-MX" dirty="0" err="1"/>
            <a:t>enhancement</a:t>
          </a:r>
          <a:endParaRPr lang="es-MX" dirty="0"/>
        </a:p>
      </dgm:t>
    </dgm:pt>
    <dgm:pt modelId="{BDC0DB46-F9D8-40FB-8B36-F72D14F90F45}" type="parTrans" cxnId="{7FBC9856-0237-4C41-BBB8-8B7E7FC4BB78}">
      <dgm:prSet/>
      <dgm:spPr/>
      <dgm:t>
        <a:bodyPr/>
        <a:lstStyle/>
        <a:p>
          <a:endParaRPr lang="es-MX"/>
        </a:p>
      </dgm:t>
    </dgm:pt>
    <dgm:pt modelId="{F6853245-14D0-4947-B732-472A867C62FF}" type="sibTrans" cxnId="{7FBC9856-0237-4C41-BBB8-8B7E7FC4BB78}">
      <dgm:prSet/>
      <dgm:spPr/>
      <dgm:t>
        <a:bodyPr/>
        <a:lstStyle/>
        <a:p>
          <a:endParaRPr lang="es-MX"/>
        </a:p>
      </dgm:t>
    </dgm:pt>
    <dgm:pt modelId="{5264EF52-9D01-4271-9662-9354C412DDF4}">
      <dgm:prSet/>
      <dgm:spPr/>
      <dgm:t>
        <a:bodyPr/>
        <a:lstStyle/>
        <a:p>
          <a:endParaRPr lang="es-MX" dirty="0"/>
        </a:p>
      </dgm:t>
    </dgm:pt>
    <dgm:pt modelId="{7A930FE8-1F02-45F4-A678-2EB723B9BC42}" type="parTrans" cxnId="{13B23E4B-4EFC-4C12-81D3-42F6D5E3B755}">
      <dgm:prSet/>
      <dgm:spPr/>
      <dgm:t>
        <a:bodyPr/>
        <a:lstStyle/>
        <a:p>
          <a:endParaRPr lang="es-MX"/>
        </a:p>
      </dgm:t>
    </dgm:pt>
    <dgm:pt modelId="{EB6234FD-0A8B-4245-81CF-2C2BA8E0AB90}" type="sibTrans" cxnId="{13B23E4B-4EFC-4C12-81D3-42F6D5E3B755}">
      <dgm:prSet/>
      <dgm:spPr/>
      <dgm:t>
        <a:bodyPr/>
        <a:lstStyle/>
        <a:p>
          <a:endParaRPr lang="es-MX"/>
        </a:p>
      </dgm:t>
    </dgm:pt>
    <dgm:pt modelId="{5E1BA15E-6135-49BF-BC5A-C7008FD2CB92}" type="pres">
      <dgm:prSet presAssocID="{D15FC244-081A-4ABD-A761-0278F8BB192E}" presName="linearFlow" presStyleCnt="0">
        <dgm:presLayoutVars>
          <dgm:dir/>
          <dgm:animLvl val="lvl"/>
          <dgm:resizeHandles val="exact"/>
        </dgm:presLayoutVars>
      </dgm:prSet>
      <dgm:spPr/>
    </dgm:pt>
    <dgm:pt modelId="{827752A0-CCCA-4781-B4BA-CA9CC855099A}" type="pres">
      <dgm:prSet presAssocID="{FCE7EE21-6F55-4439-A017-72751C434F4D}" presName="composite" presStyleCnt="0"/>
      <dgm:spPr/>
    </dgm:pt>
    <dgm:pt modelId="{CAD2DF4B-D239-4A7B-8BF8-09F35E855369}" type="pres">
      <dgm:prSet presAssocID="{FCE7EE21-6F55-4439-A017-72751C434F4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4A5F4E1-856B-4BED-8599-F61EFBE6598B}" type="pres">
      <dgm:prSet presAssocID="{FCE7EE21-6F55-4439-A017-72751C434F4D}" presName="parSh" presStyleLbl="node1" presStyleIdx="0" presStyleCnt="4"/>
      <dgm:spPr/>
    </dgm:pt>
    <dgm:pt modelId="{8B743635-D887-4198-8456-5BD27A2BD218}" type="pres">
      <dgm:prSet presAssocID="{FCE7EE21-6F55-4439-A017-72751C434F4D}" presName="desTx" presStyleLbl="fgAcc1" presStyleIdx="0" presStyleCnt="4">
        <dgm:presLayoutVars>
          <dgm:bulletEnabled val="1"/>
        </dgm:presLayoutVars>
      </dgm:prSet>
      <dgm:spPr/>
    </dgm:pt>
    <dgm:pt modelId="{5D16F899-88F3-4DC3-9E99-2C5444F42A28}" type="pres">
      <dgm:prSet presAssocID="{9D55493D-827D-47D8-83D9-61FFFFD5D729}" presName="sibTrans" presStyleLbl="sibTrans2D1" presStyleIdx="0" presStyleCnt="3"/>
      <dgm:spPr/>
    </dgm:pt>
    <dgm:pt modelId="{3377BD2B-BE86-46CF-99FD-5690C1402042}" type="pres">
      <dgm:prSet presAssocID="{9D55493D-827D-47D8-83D9-61FFFFD5D729}" presName="connTx" presStyleLbl="sibTrans2D1" presStyleIdx="0" presStyleCnt="3"/>
      <dgm:spPr/>
    </dgm:pt>
    <dgm:pt modelId="{221C8540-74AE-49F3-8CEA-8E14F7D5FF0B}" type="pres">
      <dgm:prSet presAssocID="{53EC7B9F-3679-4729-B078-B6631C10C8B5}" presName="composite" presStyleCnt="0"/>
      <dgm:spPr/>
    </dgm:pt>
    <dgm:pt modelId="{8E65DC70-A137-4BED-BB48-EDA1505A46FA}" type="pres">
      <dgm:prSet presAssocID="{53EC7B9F-3679-4729-B078-B6631C10C8B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0E7197-F4A0-4B15-A35C-539D6BAEAE96}" type="pres">
      <dgm:prSet presAssocID="{53EC7B9F-3679-4729-B078-B6631C10C8B5}" presName="parSh" presStyleLbl="node1" presStyleIdx="1" presStyleCnt="4"/>
      <dgm:spPr/>
    </dgm:pt>
    <dgm:pt modelId="{60ABCD1E-23A8-4F60-A527-BE4D63229786}" type="pres">
      <dgm:prSet presAssocID="{53EC7B9F-3679-4729-B078-B6631C10C8B5}" presName="desTx" presStyleLbl="fgAcc1" presStyleIdx="1" presStyleCnt="4">
        <dgm:presLayoutVars>
          <dgm:bulletEnabled val="1"/>
        </dgm:presLayoutVars>
      </dgm:prSet>
      <dgm:spPr/>
    </dgm:pt>
    <dgm:pt modelId="{81AE12F6-6370-4FFA-9B9B-9942DBF7F8A0}" type="pres">
      <dgm:prSet presAssocID="{EA03D5AF-10E9-41B8-B7CC-EF1FDABFCCDD}" presName="sibTrans" presStyleLbl="sibTrans2D1" presStyleIdx="1" presStyleCnt="3"/>
      <dgm:spPr/>
    </dgm:pt>
    <dgm:pt modelId="{130AB892-3B8D-486C-8239-E94C2CDD5677}" type="pres">
      <dgm:prSet presAssocID="{EA03D5AF-10E9-41B8-B7CC-EF1FDABFCCDD}" presName="connTx" presStyleLbl="sibTrans2D1" presStyleIdx="1" presStyleCnt="3"/>
      <dgm:spPr/>
    </dgm:pt>
    <dgm:pt modelId="{B2D21E85-6ECB-43B8-9DC7-930AE8928AA5}" type="pres">
      <dgm:prSet presAssocID="{EB324709-A4E1-426A-8A42-1739AADD7890}" presName="composite" presStyleCnt="0"/>
      <dgm:spPr/>
    </dgm:pt>
    <dgm:pt modelId="{841FE1E7-593D-49ED-BFF7-2072B8B18E3C}" type="pres">
      <dgm:prSet presAssocID="{EB324709-A4E1-426A-8A42-1739AADD7890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370EA8F-9E72-4129-96B0-716E67158A42}" type="pres">
      <dgm:prSet presAssocID="{EB324709-A4E1-426A-8A42-1739AADD7890}" presName="parSh" presStyleLbl="node1" presStyleIdx="2" presStyleCnt="4"/>
      <dgm:spPr/>
    </dgm:pt>
    <dgm:pt modelId="{642C9CFD-91C7-4FE0-A665-90B3DB5F97E5}" type="pres">
      <dgm:prSet presAssocID="{EB324709-A4E1-426A-8A42-1739AADD7890}" presName="desTx" presStyleLbl="fgAcc1" presStyleIdx="2" presStyleCnt="4">
        <dgm:presLayoutVars>
          <dgm:bulletEnabled val="1"/>
        </dgm:presLayoutVars>
      </dgm:prSet>
      <dgm:spPr/>
    </dgm:pt>
    <dgm:pt modelId="{5E8FE7DC-449C-4FB8-BC88-C87F57AE515B}" type="pres">
      <dgm:prSet presAssocID="{BF61A2C2-A128-4627-824F-84B82AE77252}" presName="sibTrans" presStyleLbl="sibTrans2D1" presStyleIdx="2" presStyleCnt="3"/>
      <dgm:spPr/>
    </dgm:pt>
    <dgm:pt modelId="{D0D75D90-62FA-4B4A-9C50-D4BDDF219B63}" type="pres">
      <dgm:prSet presAssocID="{BF61A2C2-A128-4627-824F-84B82AE77252}" presName="connTx" presStyleLbl="sibTrans2D1" presStyleIdx="2" presStyleCnt="3"/>
      <dgm:spPr/>
    </dgm:pt>
    <dgm:pt modelId="{567418A4-E561-43B8-9994-8576229F9943}" type="pres">
      <dgm:prSet presAssocID="{2B574C7A-B2DE-42E3-A41D-38463DDF24F1}" presName="composite" presStyleCnt="0"/>
      <dgm:spPr/>
    </dgm:pt>
    <dgm:pt modelId="{6A790DF1-E833-4FD9-9035-41E6DB042AEB}" type="pres">
      <dgm:prSet presAssocID="{2B574C7A-B2DE-42E3-A41D-38463DDF24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8167137-D836-4140-91DA-5522E57AEE41}" type="pres">
      <dgm:prSet presAssocID="{2B574C7A-B2DE-42E3-A41D-38463DDF24F1}" presName="parSh" presStyleLbl="node1" presStyleIdx="3" presStyleCnt="4"/>
      <dgm:spPr/>
    </dgm:pt>
    <dgm:pt modelId="{159BA176-1C22-4FBA-AC7F-D3A03C6B01CF}" type="pres">
      <dgm:prSet presAssocID="{2B574C7A-B2DE-42E3-A41D-38463DDF24F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7AD07B00-4E5F-41CC-AADE-2CCFDE7E84CC}" type="presOf" srcId="{EB324709-A4E1-426A-8A42-1739AADD7890}" destId="{E370EA8F-9E72-4129-96B0-716E67158A42}" srcOrd="1" destOrd="0" presId="urn:microsoft.com/office/officeart/2005/8/layout/process3"/>
    <dgm:cxn modelId="{5DAECD01-D4CA-4138-A892-4007F3399A51}" type="presOf" srcId="{2A721959-053E-4D85-B6AF-BC533BF26E50}" destId="{642C9CFD-91C7-4FE0-A665-90B3DB5F97E5}" srcOrd="0" destOrd="0" presId="urn:microsoft.com/office/officeart/2005/8/layout/process3"/>
    <dgm:cxn modelId="{99C6410F-FE1D-4F36-AADA-4F8C4789E0EC}" type="presOf" srcId="{5264EF52-9D01-4271-9662-9354C412DDF4}" destId="{159BA176-1C22-4FBA-AC7F-D3A03C6B01CF}" srcOrd="0" destOrd="2" presId="urn:microsoft.com/office/officeart/2005/8/layout/process3"/>
    <dgm:cxn modelId="{019AFC0F-D717-4AF7-B133-5D09FBD70FE1}" type="presOf" srcId="{BF61A2C2-A128-4627-824F-84B82AE77252}" destId="{5E8FE7DC-449C-4FB8-BC88-C87F57AE515B}" srcOrd="0" destOrd="0" presId="urn:microsoft.com/office/officeart/2005/8/layout/process3"/>
    <dgm:cxn modelId="{D0F7381B-364D-442F-B588-D0AC8C3F3C2F}" type="presOf" srcId="{2B574C7A-B2DE-42E3-A41D-38463DDF24F1}" destId="{6A790DF1-E833-4FD9-9035-41E6DB042AEB}" srcOrd="0" destOrd="0" presId="urn:microsoft.com/office/officeart/2005/8/layout/process3"/>
    <dgm:cxn modelId="{3D189E1F-E6C7-461F-99BB-06D3F6813CB1}" type="presOf" srcId="{65FB3DC4-74E7-45CA-BC42-1E9506E1AB14}" destId="{8B743635-D887-4198-8456-5BD27A2BD218}" srcOrd="0" destOrd="1" presId="urn:microsoft.com/office/officeart/2005/8/layout/process3"/>
    <dgm:cxn modelId="{8F6BE023-B248-448F-88DD-6859F5196F38}" type="presOf" srcId="{BF61A2C2-A128-4627-824F-84B82AE77252}" destId="{D0D75D90-62FA-4B4A-9C50-D4BDDF219B63}" srcOrd="1" destOrd="0" presId="urn:microsoft.com/office/officeart/2005/8/layout/process3"/>
    <dgm:cxn modelId="{42932331-FECE-4D08-B867-88FF5D7DE111}" type="presOf" srcId="{E5425BB8-15CD-489E-8ECA-4353A7A84DB9}" destId="{642C9CFD-91C7-4FE0-A665-90B3DB5F97E5}" srcOrd="0" destOrd="1" presId="urn:microsoft.com/office/officeart/2005/8/layout/process3"/>
    <dgm:cxn modelId="{9F40823C-3410-498C-B0FF-B1DD09615948}" type="presOf" srcId="{53EC7B9F-3679-4729-B078-B6631C10C8B5}" destId="{BB0E7197-F4A0-4B15-A35C-539D6BAEAE96}" srcOrd="1" destOrd="0" presId="urn:microsoft.com/office/officeart/2005/8/layout/process3"/>
    <dgm:cxn modelId="{6582A33F-462F-4D37-8B9F-0174FBF473C1}" type="presOf" srcId="{EB324709-A4E1-426A-8A42-1739AADD7890}" destId="{841FE1E7-593D-49ED-BFF7-2072B8B18E3C}" srcOrd="0" destOrd="0" presId="urn:microsoft.com/office/officeart/2005/8/layout/process3"/>
    <dgm:cxn modelId="{DADF6841-E5D9-4148-B6C7-3EB71176DE99}" srcId="{FCE7EE21-6F55-4439-A017-72751C434F4D}" destId="{65FB3DC4-74E7-45CA-BC42-1E9506E1AB14}" srcOrd="1" destOrd="0" parTransId="{F2619448-E136-496A-BC1F-EE79F1E2956D}" sibTransId="{B3ABE288-9308-4D0F-9365-E111337BF21E}"/>
    <dgm:cxn modelId="{F3A5EB44-F181-45C2-A2DA-85B493AF191C}" srcId="{2B574C7A-B2DE-42E3-A41D-38463DDF24F1}" destId="{DAE07D55-2081-4B9C-9D50-AEF333845760}" srcOrd="0" destOrd="0" parTransId="{C659291B-36FD-47ED-B37D-C78384B6C819}" sibTransId="{A2BAE8EC-0A19-43F0-9DD2-F9C2E2FA0F1C}"/>
    <dgm:cxn modelId="{4AED156A-07BD-4144-9A1C-0A94216CEE2A}" type="presOf" srcId="{53EC7B9F-3679-4729-B078-B6631C10C8B5}" destId="{8E65DC70-A137-4BED-BB48-EDA1505A46FA}" srcOrd="0" destOrd="0" presId="urn:microsoft.com/office/officeart/2005/8/layout/process3"/>
    <dgm:cxn modelId="{97DCB84A-DF62-4ED2-AF27-436D08BE90CB}" type="presOf" srcId="{994A959B-BFBB-4ABB-8CCF-FF0B71DBE73F}" destId="{8B743635-D887-4198-8456-5BD27A2BD218}" srcOrd="0" destOrd="0" presId="urn:microsoft.com/office/officeart/2005/8/layout/process3"/>
    <dgm:cxn modelId="{13B23E4B-4EFC-4C12-81D3-42F6D5E3B755}" srcId="{2B574C7A-B2DE-42E3-A41D-38463DDF24F1}" destId="{5264EF52-9D01-4271-9662-9354C412DDF4}" srcOrd="2" destOrd="0" parTransId="{7A930FE8-1F02-45F4-A678-2EB723B9BC42}" sibTransId="{EB6234FD-0A8B-4245-81CF-2C2BA8E0AB90}"/>
    <dgm:cxn modelId="{CCAF2F6D-03E7-436D-BDDF-D3214C151F3E}" srcId="{D15FC244-081A-4ABD-A761-0278F8BB192E}" destId="{53EC7B9F-3679-4729-B078-B6631C10C8B5}" srcOrd="1" destOrd="0" parTransId="{33C99708-CBA9-4A8A-89E9-9DEB6DA4DC86}" sibTransId="{EA03D5AF-10E9-41B8-B7CC-EF1FDABFCCDD}"/>
    <dgm:cxn modelId="{7CD5326D-08B1-45C9-9183-2CAEDB088BB0}" srcId="{D15FC244-081A-4ABD-A761-0278F8BB192E}" destId="{EB324709-A4E1-426A-8A42-1739AADD7890}" srcOrd="2" destOrd="0" parTransId="{5F6E27E3-D8BF-494E-8994-86FC72CBC7CE}" sibTransId="{BF61A2C2-A128-4627-824F-84B82AE77252}"/>
    <dgm:cxn modelId="{EA0E336F-BDE6-4757-BA02-D381B743C619}" type="presOf" srcId="{9D55493D-827D-47D8-83D9-61FFFFD5D729}" destId="{5D16F899-88F3-4DC3-9E99-2C5444F42A28}" srcOrd="0" destOrd="0" presId="urn:microsoft.com/office/officeart/2005/8/layout/process3"/>
    <dgm:cxn modelId="{B398AE73-3036-47D2-9F4E-31A2C1165F99}" srcId="{D15FC244-081A-4ABD-A761-0278F8BB192E}" destId="{FCE7EE21-6F55-4439-A017-72751C434F4D}" srcOrd="0" destOrd="0" parTransId="{5BD611F2-FD14-46DE-B262-3CC718278C2A}" sibTransId="{9D55493D-827D-47D8-83D9-61FFFFD5D729}"/>
    <dgm:cxn modelId="{8D2DA574-D8A8-458D-A520-6FCE44B28C8E}" srcId="{53EC7B9F-3679-4729-B078-B6631C10C8B5}" destId="{0CB70645-6A14-434F-93FE-0C4E46098228}" srcOrd="1" destOrd="0" parTransId="{8353C9E1-A3BD-48DF-A2E7-704CA700197F}" sibTransId="{2539AA47-BF63-4A48-AA4E-3A272F20B543}"/>
    <dgm:cxn modelId="{9AF84855-6CD1-4456-8553-301BC7B09FF3}" type="presOf" srcId="{D15FC244-081A-4ABD-A761-0278F8BB192E}" destId="{5E1BA15E-6135-49BF-BC5A-C7008FD2CB92}" srcOrd="0" destOrd="0" presId="urn:microsoft.com/office/officeart/2005/8/layout/process3"/>
    <dgm:cxn modelId="{4712F555-7DDF-4EEB-AEC1-C9BEA677ECAE}" srcId="{FCE7EE21-6F55-4439-A017-72751C434F4D}" destId="{994A959B-BFBB-4ABB-8CCF-FF0B71DBE73F}" srcOrd="0" destOrd="0" parTransId="{236E4024-EF3D-48F0-9194-CF8D511C54A9}" sibTransId="{347517D4-0D91-4169-A1F6-01CFC2DE6EEC}"/>
    <dgm:cxn modelId="{7FBC9856-0237-4C41-BBB8-8B7E7FC4BB78}" srcId="{2B574C7A-B2DE-42E3-A41D-38463DDF24F1}" destId="{BCB22FC9-E95F-456E-9884-A5AF969ACF42}" srcOrd="1" destOrd="0" parTransId="{BDC0DB46-F9D8-40FB-8B36-F72D14F90F45}" sibTransId="{F6853245-14D0-4947-B732-472A867C62FF}"/>
    <dgm:cxn modelId="{180B1B7D-69AC-475A-8C42-11F50F96239E}" type="presOf" srcId="{EA03D5AF-10E9-41B8-B7CC-EF1FDABFCCDD}" destId="{81AE12F6-6370-4FFA-9B9B-9942DBF7F8A0}" srcOrd="0" destOrd="0" presId="urn:microsoft.com/office/officeart/2005/8/layout/process3"/>
    <dgm:cxn modelId="{CDC9BA96-F35C-4727-8053-4F670C274B1F}" srcId="{EB324709-A4E1-426A-8A42-1739AADD7890}" destId="{E5425BB8-15CD-489E-8ECA-4353A7A84DB9}" srcOrd="1" destOrd="0" parTransId="{C730D7D6-0332-48CA-B3CD-F4D36EE899ED}" sibTransId="{163AC2DE-E88D-46AF-8004-F17449BBA0DC}"/>
    <dgm:cxn modelId="{6DF7BD9B-38DA-45B4-B513-6F482861B5BE}" srcId="{FCE7EE21-6F55-4439-A017-72751C434F4D}" destId="{B9C33B01-5FA6-4C0B-82B2-18DC17AA7284}" srcOrd="2" destOrd="0" parTransId="{E9B75F75-5457-4A39-8AB8-90CBBC452AA7}" sibTransId="{BEB58107-43F9-45AB-868A-3AF136A4C3AC}"/>
    <dgm:cxn modelId="{400A6F9F-6C24-45C2-B94C-7910EE09771F}" type="presOf" srcId="{C1480A7F-75D6-4F28-B737-D19CBDAA6A92}" destId="{60ABCD1E-23A8-4F60-A527-BE4D63229786}" srcOrd="0" destOrd="0" presId="urn:microsoft.com/office/officeart/2005/8/layout/process3"/>
    <dgm:cxn modelId="{A5CCB8A0-1239-4195-B2AD-640471E2AE23}" type="presOf" srcId="{DAE07D55-2081-4B9C-9D50-AEF333845760}" destId="{159BA176-1C22-4FBA-AC7F-D3A03C6B01CF}" srcOrd="0" destOrd="0" presId="urn:microsoft.com/office/officeart/2005/8/layout/process3"/>
    <dgm:cxn modelId="{79F995A4-AE14-4667-A795-C74345E008EE}" type="presOf" srcId="{2B574C7A-B2DE-42E3-A41D-38463DDF24F1}" destId="{18167137-D836-4140-91DA-5522E57AEE41}" srcOrd="1" destOrd="0" presId="urn:microsoft.com/office/officeart/2005/8/layout/process3"/>
    <dgm:cxn modelId="{719914A6-074A-4259-B452-E7FD40577EA7}" type="presOf" srcId="{EA03D5AF-10E9-41B8-B7CC-EF1FDABFCCDD}" destId="{130AB892-3B8D-486C-8239-E94C2CDD5677}" srcOrd="1" destOrd="0" presId="urn:microsoft.com/office/officeart/2005/8/layout/process3"/>
    <dgm:cxn modelId="{E3E19EB7-F346-4E71-A40D-B234A7B5EA88}" srcId="{53EC7B9F-3679-4729-B078-B6631C10C8B5}" destId="{C1480A7F-75D6-4F28-B737-D19CBDAA6A92}" srcOrd="0" destOrd="0" parTransId="{510B75E8-5B8A-4F8C-955E-21EF3B3D0B3C}" sibTransId="{342F1F66-9F14-4F36-B650-D50E8FA1634C}"/>
    <dgm:cxn modelId="{33E878BA-DDAE-440B-8B74-9FB2A7EACA82}" type="presOf" srcId="{FCE7EE21-6F55-4439-A017-72751C434F4D}" destId="{54A5F4E1-856B-4BED-8599-F61EFBE6598B}" srcOrd="1" destOrd="0" presId="urn:microsoft.com/office/officeart/2005/8/layout/process3"/>
    <dgm:cxn modelId="{085BFCC6-EF81-4ED8-AD08-A1EF9CA7E5CD}" type="presOf" srcId="{FCE7EE21-6F55-4439-A017-72751C434F4D}" destId="{CAD2DF4B-D239-4A7B-8BF8-09F35E855369}" srcOrd="0" destOrd="0" presId="urn:microsoft.com/office/officeart/2005/8/layout/process3"/>
    <dgm:cxn modelId="{5B7F23C9-9DAF-4B41-9313-1404196D4854}" type="presOf" srcId="{BCB22FC9-E95F-456E-9884-A5AF969ACF42}" destId="{159BA176-1C22-4FBA-AC7F-D3A03C6B01CF}" srcOrd="0" destOrd="1" presId="urn:microsoft.com/office/officeart/2005/8/layout/process3"/>
    <dgm:cxn modelId="{46A507CC-69AC-469A-B8AB-5E592647ADB3}" type="presOf" srcId="{9D55493D-827D-47D8-83D9-61FFFFD5D729}" destId="{3377BD2B-BE86-46CF-99FD-5690C1402042}" srcOrd="1" destOrd="0" presId="urn:microsoft.com/office/officeart/2005/8/layout/process3"/>
    <dgm:cxn modelId="{4BF8C6CC-AD3E-45F5-806A-C3AF73220DE4}" srcId="{EB324709-A4E1-426A-8A42-1739AADD7890}" destId="{2A721959-053E-4D85-B6AF-BC533BF26E50}" srcOrd="0" destOrd="0" parTransId="{B14C0262-426C-48ED-8C32-44B1604D63CE}" sibTransId="{6E287A40-AE49-4FC7-B1E8-2989B1FB6C15}"/>
    <dgm:cxn modelId="{8F75FCD4-D2F7-4710-9793-9B2DA6FC1E09}" srcId="{D15FC244-081A-4ABD-A761-0278F8BB192E}" destId="{2B574C7A-B2DE-42E3-A41D-38463DDF24F1}" srcOrd="3" destOrd="0" parTransId="{014531C6-F12A-4ECD-B59D-8F3F8890E504}" sibTransId="{E9BE2675-8C8F-4E10-85DA-FC9A130688EF}"/>
    <dgm:cxn modelId="{9730C7DC-34BC-4D20-B454-F68EEE2469A5}" type="presOf" srcId="{0CB70645-6A14-434F-93FE-0C4E46098228}" destId="{60ABCD1E-23A8-4F60-A527-BE4D63229786}" srcOrd="0" destOrd="1" presId="urn:microsoft.com/office/officeart/2005/8/layout/process3"/>
    <dgm:cxn modelId="{AA48B6FF-44D9-4DA6-8E0A-B4A457C62882}" type="presOf" srcId="{B9C33B01-5FA6-4C0B-82B2-18DC17AA7284}" destId="{8B743635-D887-4198-8456-5BD27A2BD218}" srcOrd="0" destOrd="2" presId="urn:microsoft.com/office/officeart/2005/8/layout/process3"/>
    <dgm:cxn modelId="{4DA8A880-BCC2-4E11-8FB3-AE693CEA8017}" type="presParOf" srcId="{5E1BA15E-6135-49BF-BC5A-C7008FD2CB92}" destId="{827752A0-CCCA-4781-B4BA-CA9CC855099A}" srcOrd="0" destOrd="0" presId="urn:microsoft.com/office/officeart/2005/8/layout/process3"/>
    <dgm:cxn modelId="{62B52123-5EFB-4663-BFA0-1563124AEC4E}" type="presParOf" srcId="{827752A0-CCCA-4781-B4BA-CA9CC855099A}" destId="{CAD2DF4B-D239-4A7B-8BF8-09F35E855369}" srcOrd="0" destOrd="0" presId="urn:microsoft.com/office/officeart/2005/8/layout/process3"/>
    <dgm:cxn modelId="{179F13A2-1C5D-4179-A794-54D152E39E04}" type="presParOf" srcId="{827752A0-CCCA-4781-B4BA-CA9CC855099A}" destId="{54A5F4E1-856B-4BED-8599-F61EFBE6598B}" srcOrd="1" destOrd="0" presId="urn:microsoft.com/office/officeart/2005/8/layout/process3"/>
    <dgm:cxn modelId="{ED3E2548-E886-4F55-BED1-FA9B584E53B5}" type="presParOf" srcId="{827752A0-CCCA-4781-B4BA-CA9CC855099A}" destId="{8B743635-D887-4198-8456-5BD27A2BD218}" srcOrd="2" destOrd="0" presId="urn:microsoft.com/office/officeart/2005/8/layout/process3"/>
    <dgm:cxn modelId="{AE88D420-B66A-41C6-8267-E752DC6072FC}" type="presParOf" srcId="{5E1BA15E-6135-49BF-BC5A-C7008FD2CB92}" destId="{5D16F899-88F3-4DC3-9E99-2C5444F42A28}" srcOrd="1" destOrd="0" presId="urn:microsoft.com/office/officeart/2005/8/layout/process3"/>
    <dgm:cxn modelId="{7E080D58-DF8B-48F0-93E4-D1E91201E0AA}" type="presParOf" srcId="{5D16F899-88F3-4DC3-9E99-2C5444F42A28}" destId="{3377BD2B-BE86-46CF-99FD-5690C1402042}" srcOrd="0" destOrd="0" presId="urn:microsoft.com/office/officeart/2005/8/layout/process3"/>
    <dgm:cxn modelId="{D45629C3-8F64-4B82-836B-7867DEA9609B}" type="presParOf" srcId="{5E1BA15E-6135-49BF-BC5A-C7008FD2CB92}" destId="{221C8540-74AE-49F3-8CEA-8E14F7D5FF0B}" srcOrd="2" destOrd="0" presId="urn:microsoft.com/office/officeart/2005/8/layout/process3"/>
    <dgm:cxn modelId="{413B01F2-A8FE-4AC8-AA5E-F025E1CDF0C1}" type="presParOf" srcId="{221C8540-74AE-49F3-8CEA-8E14F7D5FF0B}" destId="{8E65DC70-A137-4BED-BB48-EDA1505A46FA}" srcOrd="0" destOrd="0" presId="urn:microsoft.com/office/officeart/2005/8/layout/process3"/>
    <dgm:cxn modelId="{FAA87149-A891-4CCA-8AB4-91423BECD248}" type="presParOf" srcId="{221C8540-74AE-49F3-8CEA-8E14F7D5FF0B}" destId="{BB0E7197-F4A0-4B15-A35C-539D6BAEAE96}" srcOrd="1" destOrd="0" presId="urn:microsoft.com/office/officeart/2005/8/layout/process3"/>
    <dgm:cxn modelId="{EA15A36C-7AD1-481D-A1A8-FE3447AE9B75}" type="presParOf" srcId="{221C8540-74AE-49F3-8CEA-8E14F7D5FF0B}" destId="{60ABCD1E-23A8-4F60-A527-BE4D63229786}" srcOrd="2" destOrd="0" presId="urn:microsoft.com/office/officeart/2005/8/layout/process3"/>
    <dgm:cxn modelId="{ED2ED214-DD3F-4D50-AFFA-E8F666001BB2}" type="presParOf" srcId="{5E1BA15E-6135-49BF-BC5A-C7008FD2CB92}" destId="{81AE12F6-6370-4FFA-9B9B-9942DBF7F8A0}" srcOrd="3" destOrd="0" presId="urn:microsoft.com/office/officeart/2005/8/layout/process3"/>
    <dgm:cxn modelId="{6B934EFF-63D3-41E0-9C69-FEECFC0D97F4}" type="presParOf" srcId="{81AE12F6-6370-4FFA-9B9B-9942DBF7F8A0}" destId="{130AB892-3B8D-486C-8239-E94C2CDD5677}" srcOrd="0" destOrd="0" presId="urn:microsoft.com/office/officeart/2005/8/layout/process3"/>
    <dgm:cxn modelId="{810B689B-C98C-450B-84A1-ED4F9FF63E8C}" type="presParOf" srcId="{5E1BA15E-6135-49BF-BC5A-C7008FD2CB92}" destId="{B2D21E85-6ECB-43B8-9DC7-930AE8928AA5}" srcOrd="4" destOrd="0" presId="urn:microsoft.com/office/officeart/2005/8/layout/process3"/>
    <dgm:cxn modelId="{7E280C01-A657-4401-87C4-90B11848F304}" type="presParOf" srcId="{B2D21E85-6ECB-43B8-9DC7-930AE8928AA5}" destId="{841FE1E7-593D-49ED-BFF7-2072B8B18E3C}" srcOrd="0" destOrd="0" presId="urn:microsoft.com/office/officeart/2005/8/layout/process3"/>
    <dgm:cxn modelId="{C016B6D7-842E-4964-9C69-D21790B46AFF}" type="presParOf" srcId="{B2D21E85-6ECB-43B8-9DC7-930AE8928AA5}" destId="{E370EA8F-9E72-4129-96B0-716E67158A42}" srcOrd="1" destOrd="0" presId="urn:microsoft.com/office/officeart/2005/8/layout/process3"/>
    <dgm:cxn modelId="{742C0A2A-064D-4633-9937-6FA3B4EF7974}" type="presParOf" srcId="{B2D21E85-6ECB-43B8-9DC7-930AE8928AA5}" destId="{642C9CFD-91C7-4FE0-A665-90B3DB5F97E5}" srcOrd="2" destOrd="0" presId="urn:microsoft.com/office/officeart/2005/8/layout/process3"/>
    <dgm:cxn modelId="{A9E0CCA8-3A35-4222-85CB-9124EE2537A7}" type="presParOf" srcId="{5E1BA15E-6135-49BF-BC5A-C7008FD2CB92}" destId="{5E8FE7DC-449C-4FB8-BC88-C87F57AE515B}" srcOrd="5" destOrd="0" presId="urn:microsoft.com/office/officeart/2005/8/layout/process3"/>
    <dgm:cxn modelId="{0E1B646B-2ACC-4CF7-A3E6-3A2C5B681CDD}" type="presParOf" srcId="{5E8FE7DC-449C-4FB8-BC88-C87F57AE515B}" destId="{D0D75D90-62FA-4B4A-9C50-D4BDDF219B63}" srcOrd="0" destOrd="0" presId="urn:microsoft.com/office/officeart/2005/8/layout/process3"/>
    <dgm:cxn modelId="{929BDF51-0051-443A-8374-3AC1007232A4}" type="presParOf" srcId="{5E1BA15E-6135-49BF-BC5A-C7008FD2CB92}" destId="{567418A4-E561-43B8-9994-8576229F9943}" srcOrd="6" destOrd="0" presId="urn:microsoft.com/office/officeart/2005/8/layout/process3"/>
    <dgm:cxn modelId="{7DE1437A-7BFF-4EFB-83D5-67E0E3F7E5B0}" type="presParOf" srcId="{567418A4-E561-43B8-9994-8576229F9943}" destId="{6A790DF1-E833-4FD9-9035-41E6DB042AEB}" srcOrd="0" destOrd="0" presId="urn:microsoft.com/office/officeart/2005/8/layout/process3"/>
    <dgm:cxn modelId="{55974BEE-4DDA-424B-99E0-C286C63A8A4D}" type="presParOf" srcId="{567418A4-E561-43B8-9994-8576229F9943}" destId="{18167137-D836-4140-91DA-5522E57AEE41}" srcOrd="1" destOrd="0" presId="urn:microsoft.com/office/officeart/2005/8/layout/process3"/>
    <dgm:cxn modelId="{D868991F-56B3-43A2-B431-99894F511D1B}" type="presParOf" srcId="{567418A4-E561-43B8-9994-8576229F9943}" destId="{159BA176-1C22-4FBA-AC7F-D3A03C6B01C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5F4E1-856B-4BED-8599-F61EFBE6598B}">
      <dsp:nvSpPr>
        <dsp:cNvPr id="0" name=""/>
        <dsp:cNvSpPr/>
      </dsp:nvSpPr>
      <dsp:spPr>
        <a:xfrm>
          <a:off x="1328" y="682962"/>
          <a:ext cx="1669286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cs typeface="Calibri Light"/>
            </a:rPr>
            <a:t>April</a:t>
          </a:r>
        </a:p>
      </dsp:txBody>
      <dsp:txXfrm>
        <a:off x="1328" y="682962"/>
        <a:ext cx="1669286" cy="460800"/>
      </dsp:txXfrm>
    </dsp:sp>
    <dsp:sp modelId="{8B743635-D887-4198-8456-5BD27A2BD218}">
      <dsp:nvSpPr>
        <dsp:cNvPr id="0" name=""/>
        <dsp:cNvSpPr/>
      </dsp:nvSpPr>
      <dsp:spPr>
        <a:xfrm>
          <a:off x="343230" y="1143762"/>
          <a:ext cx="1669286" cy="21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>
              <a:cs typeface="Calibri Light"/>
            </a:rPr>
            <a:t>State</a:t>
          </a:r>
          <a:r>
            <a:rPr lang="es-ES" sz="1600" kern="1200" dirty="0">
              <a:cs typeface="Calibri Light"/>
            </a:rPr>
            <a:t> </a:t>
          </a:r>
          <a:r>
            <a:rPr lang="es-ES" sz="1600" kern="1200" dirty="0" err="1">
              <a:cs typeface="Calibri Light"/>
            </a:rPr>
            <a:t>of</a:t>
          </a:r>
          <a:r>
            <a:rPr lang="es-ES" sz="1600" kern="1200" dirty="0">
              <a:cs typeface="Calibri Light"/>
            </a:rPr>
            <a:t> </a:t>
          </a:r>
          <a:r>
            <a:rPr lang="es-ES" sz="1600" kern="1200" dirty="0" err="1">
              <a:cs typeface="Calibri Light"/>
            </a:rPr>
            <a:t>the</a:t>
          </a:r>
          <a:r>
            <a:rPr lang="es-ES" sz="1600" kern="1200" dirty="0">
              <a:cs typeface="Calibri Light"/>
            </a:rPr>
            <a:t> art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>
              <a:cs typeface="Calibri Light"/>
            </a:rPr>
            <a:t>Problem</a:t>
          </a:r>
          <a:r>
            <a:rPr lang="es-ES" sz="1600" kern="1200" dirty="0">
              <a:cs typeface="Calibri Light"/>
            </a:rPr>
            <a:t> </a:t>
          </a:r>
          <a:r>
            <a:rPr lang="es-ES" sz="1600" kern="1200" dirty="0" err="1">
              <a:cs typeface="Calibri Light"/>
            </a:rPr>
            <a:t>definition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cs typeface="Calibri Light"/>
            </a:rPr>
            <a:t>Timeline </a:t>
          </a:r>
          <a:r>
            <a:rPr lang="es-ES" sz="1600" kern="1200" dirty="0" err="1">
              <a:cs typeface="Calibri Light"/>
            </a:rPr>
            <a:t>definition</a:t>
          </a:r>
        </a:p>
      </dsp:txBody>
      <dsp:txXfrm>
        <a:off x="392122" y="1192654"/>
        <a:ext cx="1571502" cy="2098216"/>
      </dsp:txXfrm>
    </dsp:sp>
    <dsp:sp modelId="{5D16F899-88F3-4DC3-9E99-2C5444F42A28}">
      <dsp:nvSpPr>
        <dsp:cNvPr id="0" name=""/>
        <dsp:cNvSpPr/>
      </dsp:nvSpPr>
      <dsp:spPr>
        <a:xfrm>
          <a:off x="1923672" y="705560"/>
          <a:ext cx="536482" cy="41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923672" y="788681"/>
        <a:ext cx="411801" cy="249362"/>
      </dsp:txXfrm>
    </dsp:sp>
    <dsp:sp modelId="{BB0E7197-F4A0-4B15-A35C-539D6BAEAE96}">
      <dsp:nvSpPr>
        <dsp:cNvPr id="0" name=""/>
        <dsp:cNvSpPr/>
      </dsp:nvSpPr>
      <dsp:spPr>
        <a:xfrm>
          <a:off x="2682846" y="682962"/>
          <a:ext cx="1669286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cs typeface="Calibri Light"/>
            </a:rPr>
            <a:t>May</a:t>
          </a:r>
        </a:p>
      </dsp:txBody>
      <dsp:txXfrm>
        <a:off x="2682846" y="682962"/>
        <a:ext cx="1669286" cy="460800"/>
      </dsp:txXfrm>
    </dsp:sp>
    <dsp:sp modelId="{60ABCD1E-23A8-4F60-A527-BE4D63229786}">
      <dsp:nvSpPr>
        <dsp:cNvPr id="0" name=""/>
        <dsp:cNvSpPr/>
      </dsp:nvSpPr>
      <dsp:spPr>
        <a:xfrm>
          <a:off x="3024748" y="1143762"/>
          <a:ext cx="1669286" cy="21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Getting</a:t>
          </a:r>
          <a:r>
            <a:rPr lang="es-ES" sz="1600" kern="1200" dirty="0"/>
            <a:t> </a:t>
          </a:r>
          <a:r>
            <a:rPr lang="es-ES" sz="1600" kern="1200" dirty="0" err="1"/>
            <a:t>acquainted</a:t>
          </a:r>
          <a:r>
            <a:rPr lang="es-ES" sz="1600" kern="1200" dirty="0"/>
            <a:t> </a:t>
          </a:r>
          <a:r>
            <a:rPr lang="es-ES" sz="1600" kern="1200" dirty="0" err="1"/>
            <a:t>with</a:t>
          </a:r>
          <a:r>
            <a:rPr lang="es-ES" sz="1600" kern="1200" dirty="0"/>
            <a:t> </a:t>
          </a:r>
          <a:r>
            <a:rPr lang="es-ES" sz="1600" kern="1200" dirty="0" err="1"/>
            <a:t>OpenMDAO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Algorithm</a:t>
          </a:r>
          <a:r>
            <a:rPr lang="es-ES" sz="1600" kern="1200" dirty="0"/>
            <a:t> </a:t>
          </a:r>
          <a:r>
            <a:rPr lang="es-ES" sz="1600" kern="1200" dirty="0" err="1"/>
            <a:t>development</a:t>
          </a:r>
          <a:r>
            <a:rPr lang="es-ES" sz="1600" kern="1200" dirty="0"/>
            <a:t> &amp; </a:t>
          </a:r>
          <a:r>
            <a:rPr lang="es-ES" sz="1600" kern="1200" dirty="0" err="1"/>
            <a:t>programming</a:t>
          </a:r>
          <a:endParaRPr lang="es-ES" sz="1600" kern="1200" dirty="0"/>
        </a:p>
      </dsp:txBody>
      <dsp:txXfrm>
        <a:off x="3073640" y="1192654"/>
        <a:ext cx="1571502" cy="2098216"/>
      </dsp:txXfrm>
    </dsp:sp>
    <dsp:sp modelId="{81AE12F6-6370-4FFA-9B9B-9942DBF7F8A0}">
      <dsp:nvSpPr>
        <dsp:cNvPr id="0" name=""/>
        <dsp:cNvSpPr/>
      </dsp:nvSpPr>
      <dsp:spPr>
        <a:xfrm>
          <a:off x="4605191" y="705560"/>
          <a:ext cx="536482" cy="41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605191" y="788681"/>
        <a:ext cx="411801" cy="249362"/>
      </dsp:txXfrm>
    </dsp:sp>
    <dsp:sp modelId="{E370EA8F-9E72-4129-96B0-716E67158A42}">
      <dsp:nvSpPr>
        <dsp:cNvPr id="0" name=""/>
        <dsp:cNvSpPr/>
      </dsp:nvSpPr>
      <dsp:spPr>
        <a:xfrm>
          <a:off x="5364364" y="682962"/>
          <a:ext cx="1669286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cs typeface="Calibri Light" panose="020F0302020204030204"/>
            </a:rPr>
            <a:t>June</a:t>
          </a:r>
        </a:p>
      </dsp:txBody>
      <dsp:txXfrm>
        <a:off x="5364364" y="682962"/>
        <a:ext cx="1669286" cy="460800"/>
      </dsp:txXfrm>
    </dsp:sp>
    <dsp:sp modelId="{642C9CFD-91C7-4FE0-A665-90B3DB5F97E5}">
      <dsp:nvSpPr>
        <dsp:cNvPr id="0" name=""/>
        <dsp:cNvSpPr/>
      </dsp:nvSpPr>
      <dsp:spPr>
        <a:xfrm>
          <a:off x="5706266" y="1143762"/>
          <a:ext cx="1669286" cy="21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>
              <a:cs typeface="Calibri Light"/>
            </a:rPr>
            <a:t>Algorithm</a:t>
          </a:r>
          <a:r>
            <a:rPr lang="es-ES" sz="1600" kern="1200" dirty="0">
              <a:cs typeface="Calibri Light"/>
            </a:rPr>
            <a:t> </a:t>
          </a:r>
          <a:r>
            <a:rPr lang="es-ES" sz="1600" kern="1200" dirty="0" err="1">
              <a:cs typeface="Calibri Light"/>
            </a:rPr>
            <a:t>development</a:t>
          </a:r>
          <a:r>
            <a:rPr lang="es-ES" sz="1600" kern="1200" dirty="0">
              <a:cs typeface="Calibri Light"/>
            </a:rPr>
            <a:t> &amp; </a:t>
          </a:r>
          <a:r>
            <a:rPr lang="es-ES" sz="1600" kern="1200" dirty="0" err="1">
              <a:cs typeface="Calibri Light"/>
            </a:rPr>
            <a:t>programming</a:t>
          </a:r>
          <a:endParaRPr lang="es-ES" sz="1600" kern="1200" dirty="0">
            <a:cs typeface="Calibri Ligh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cs typeface="Calibri Light"/>
            </a:rPr>
            <a:t>S2 </a:t>
          </a:r>
          <a:r>
            <a:rPr lang="es-ES" sz="1600" kern="1200" dirty="0" err="1">
              <a:cs typeface="Calibri Light"/>
            </a:rPr>
            <a:t>Report</a:t>
          </a:r>
          <a:r>
            <a:rPr lang="es-ES" sz="1600" kern="1200" dirty="0">
              <a:cs typeface="Calibri Light"/>
            </a:rPr>
            <a:t> &amp; </a:t>
          </a:r>
          <a:r>
            <a:rPr lang="es-ES" sz="1600" kern="1200" dirty="0" err="1">
              <a:cs typeface="Calibri Light"/>
            </a:rPr>
            <a:t>Presentation</a:t>
          </a:r>
        </a:p>
      </dsp:txBody>
      <dsp:txXfrm>
        <a:off x="5755158" y="1192654"/>
        <a:ext cx="1571502" cy="2098216"/>
      </dsp:txXfrm>
    </dsp:sp>
    <dsp:sp modelId="{5E8FE7DC-449C-4FB8-BC88-C87F57AE515B}">
      <dsp:nvSpPr>
        <dsp:cNvPr id="0" name=""/>
        <dsp:cNvSpPr/>
      </dsp:nvSpPr>
      <dsp:spPr>
        <a:xfrm>
          <a:off x="7286709" y="705560"/>
          <a:ext cx="536482" cy="41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7286709" y="788681"/>
        <a:ext cx="411801" cy="249362"/>
      </dsp:txXfrm>
    </dsp:sp>
    <dsp:sp modelId="{18167137-D836-4140-91DA-5522E57AEE41}">
      <dsp:nvSpPr>
        <dsp:cNvPr id="0" name=""/>
        <dsp:cNvSpPr/>
      </dsp:nvSpPr>
      <dsp:spPr>
        <a:xfrm>
          <a:off x="8045882" y="682962"/>
          <a:ext cx="1669286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July</a:t>
          </a:r>
          <a:endParaRPr lang="es-MX" sz="1600" kern="1200" dirty="0"/>
        </a:p>
      </dsp:txBody>
      <dsp:txXfrm>
        <a:off x="8045882" y="682962"/>
        <a:ext cx="1669286" cy="460800"/>
      </dsp:txXfrm>
    </dsp:sp>
    <dsp:sp modelId="{159BA176-1C22-4FBA-AC7F-D3A03C6B01CF}">
      <dsp:nvSpPr>
        <dsp:cNvPr id="0" name=""/>
        <dsp:cNvSpPr/>
      </dsp:nvSpPr>
      <dsp:spPr>
        <a:xfrm>
          <a:off x="8387784" y="1143762"/>
          <a:ext cx="1669286" cy="21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 err="1"/>
            <a:t>Feedback</a:t>
          </a:r>
          <a:r>
            <a:rPr lang="es-MX" sz="1600" kern="1200" dirty="0"/>
            <a:t> </a:t>
          </a:r>
          <a:r>
            <a:rPr lang="es-MX" sz="1600" kern="1200" dirty="0" err="1"/>
            <a:t>review</a:t>
          </a:r>
          <a:endParaRPr lang="es-MX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 err="1"/>
            <a:t>Corrections</a:t>
          </a:r>
          <a:r>
            <a:rPr lang="es-MX" sz="1600" kern="1200" dirty="0"/>
            <a:t> &amp; </a:t>
          </a:r>
          <a:r>
            <a:rPr lang="es-MX" sz="1600" kern="1200" dirty="0" err="1"/>
            <a:t>enhancement</a:t>
          </a:r>
          <a:endParaRPr lang="es-MX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600" kern="1200" dirty="0"/>
        </a:p>
      </dsp:txBody>
      <dsp:txXfrm>
        <a:off x="8436676" y="1192654"/>
        <a:ext cx="1571502" cy="2098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48CDE-ADCE-45D9-AE05-A9E4EE4E7D78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5649-CA51-4F46-A02D-A44801B239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19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ASM: </a:t>
            </a:r>
            <a:r>
              <a:rPr lang="es-MX" dirty="0" err="1"/>
              <a:t>Agressive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Mapping</a:t>
            </a:r>
            <a:endParaRPr lang="es-MX" dirty="0"/>
          </a:p>
          <a:p>
            <a:r>
              <a:rPr lang="es-MX" dirty="0"/>
              <a:t>TRMM: </a:t>
            </a:r>
            <a:r>
              <a:rPr lang="es-MX" dirty="0" err="1"/>
              <a:t>Thrust</a:t>
            </a:r>
            <a:r>
              <a:rPr lang="es-MX" dirty="0"/>
              <a:t> </a:t>
            </a:r>
            <a:r>
              <a:rPr lang="es-MX" dirty="0" err="1"/>
              <a:t>Region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Management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70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5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4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9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3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5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95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06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0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771091-0D75-407B-8E27-D8A5A1E9BB13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D297EE1-F27F-4905-BB20-FD751D9D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FE6F5-C673-4878-A73E-D741B288E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415536"/>
            <a:ext cx="10909073" cy="1654629"/>
          </a:xfrm>
        </p:spPr>
        <p:txBody>
          <a:bodyPr>
            <a:normAutofit/>
          </a:bodyPr>
          <a:lstStyle/>
          <a:p>
            <a:pPr algn="ctr"/>
            <a:r>
              <a:rPr lang="en-GB" sz="5600"/>
              <a:t>Multifidelity aeroelastic optimization with application to a BWB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7EB69D-D271-4287-A588-B756423DE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290" y="5486063"/>
            <a:ext cx="9622971" cy="771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Author: Gilberto ruiz jiménez  </a:t>
            </a:r>
          </a:p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Joseph morlier &amp; Joan mas colomer </a:t>
            </a:r>
            <a:endParaRPr lang="en-GB" sz="17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515E23-7CEF-4308-A3A7-C34BC9A1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88" y="320410"/>
            <a:ext cx="4131611" cy="2506511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12971FE3-2302-4172-9AB1-5A82826F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4AB10AF3-028D-41BB-9535-0F48BCD4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50352C9-B52B-4CF1-8D8F-43426EFA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5AAF1D-E1E5-4125-BD0C-16401930FC00}"/>
              </a:ext>
            </a:extLst>
          </p:cNvPr>
          <p:cNvSpPr txBox="1">
            <a:spLocks/>
          </p:cNvSpPr>
          <p:nvPr/>
        </p:nvSpPr>
        <p:spPr>
          <a:xfrm>
            <a:off x="1201264" y="3019589"/>
            <a:ext cx="9773364" cy="440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S2 progress report</a:t>
            </a:r>
          </a:p>
          <a:p>
            <a:pPr algn="ctr"/>
            <a:endParaRPr lang="en-GB" sz="17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70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F757A6-AB13-48C9-9BA4-BFA0E67D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/>
              <a:t>Goal of the Project.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70A4C-7570-4D66-A3C8-C39B91EE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GB"/>
              <a:t>Fluid-Structure Interaction (FSI) is a key feature in aircraft design.</a:t>
            </a:r>
          </a:p>
          <a:p>
            <a:r>
              <a:rPr lang="en-GB"/>
              <a:t>High-Fidelity simulations offer accurate results but are often too expensive for direct design optimizations.</a:t>
            </a:r>
          </a:p>
          <a:p>
            <a:r>
              <a:rPr lang="en-GB"/>
              <a:t>Low-Fidelity analysis offer reasonable approximations with low computational demands.</a:t>
            </a:r>
          </a:p>
          <a:p>
            <a:r>
              <a:rPr lang="en-GB"/>
              <a:t>This project aims to combine low and high-Fidelity analysis to conduct aeroelastic optimization, and apply the method to a BWB configuration. </a:t>
            </a:r>
          </a:p>
          <a:p>
            <a:endParaRPr lang="en-GB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D57DE8-328D-4228-BA9B-EEE15B2D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32" y="1450920"/>
            <a:ext cx="2376057" cy="290649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5583315-FEB0-4E61-BB22-3ECCA631AD61}"/>
              </a:ext>
            </a:extLst>
          </p:cNvPr>
          <p:cNvSpPr txBox="1"/>
          <p:nvPr/>
        </p:nvSpPr>
        <p:spPr>
          <a:xfrm>
            <a:off x="0" y="4483750"/>
            <a:ext cx="500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1. </a:t>
            </a:r>
            <a:r>
              <a:rPr lang="en-GB" dirty="0" err="1"/>
              <a:t>Multifidelity</a:t>
            </a:r>
            <a:r>
              <a:rPr lang="en-GB" dirty="0"/>
              <a:t> methods leverage error and costs to speedup simulations. [</a:t>
            </a:r>
            <a:r>
              <a:rPr lang="en-GB" dirty="0" err="1"/>
              <a:t>Peherstorfer</a:t>
            </a:r>
            <a:r>
              <a:rPr lang="en-GB" dirty="0"/>
              <a:t> et al, 2018]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302E13-265D-4ED5-B62C-9D12D7AD8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8" y="2273331"/>
            <a:ext cx="2848910" cy="217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C915A-BD39-4D85-AF7C-33DF6676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Project Issues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951D4-9081-493A-96E9-4F25B1DC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>
                <a:cs typeface="Calibri"/>
              </a:rPr>
              <a:t>Establish Low and High fidelity models and their isolated implementation.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>
                <a:cs typeface="Calibri"/>
              </a:rPr>
              <a:t>Define the way the Low-Fidelity model exchanges data with the High-Fidelity one.</a:t>
            </a: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>
                <a:cs typeface="Calibri"/>
              </a:rPr>
              <a:t>Determine the criteria that triggers the alternation from low to high fidelity.</a:t>
            </a:r>
          </a:p>
          <a:p>
            <a:pPr marL="457200" indent="-457200">
              <a:buFont typeface="+mj-lt"/>
              <a:buAutoNum type="arabicPeriod"/>
            </a:pPr>
            <a:r>
              <a:rPr lang="en-GB">
                <a:cs typeface="Calibri"/>
              </a:rPr>
              <a:t>Apply the method to a BWB configuration and validate the results.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CCC895-51ED-484B-8484-6723985C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66" y="1820100"/>
            <a:ext cx="4125384" cy="32177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76C829-14ED-4232-AD17-55526C985921}"/>
              </a:ext>
            </a:extLst>
          </p:cNvPr>
          <p:cNvSpPr txBox="1"/>
          <p:nvPr/>
        </p:nvSpPr>
        <p:spPr>
          <a:xfrm>
            <a:off x="7552266" y="4932487"/>
            <a:ext cx="461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2. </a:t>
            </a:r>
            <a:r>
              <a:rPr lang="en-GB" dirty="0" err="1"/>
              <a:t>Kringing</a:t>
            </a:r>
            <a:r>
              <a:rPr lang="en-GB" dirty="0"/>
              <a:t> and co-</a:t>
            </a:r>
            <a:r>
              <a:rPr lang="en-GB" dirty="0" err="1"/>
              <a:t>kringing</a:t>
            </a:r>
            <a:r>
              <a:rPr lang="en-GB" dirty="0"/>
              <a:t> are methods that connect low and high-Fidelity models. [Forrester et al, 2007]</a:t>
            </a:r>
          </a:p>
        </p:txBody>
      </p:sp>
    </p:spTree>
    <p:extLst>
      <p:ext uri="{BB962C8B-B14F-4D97-AF65-F5344CB8AC3E}">
        <p14:creationId xmlns:p14="http://schemas.microsoft.com/office/powerpoint/2010/main" val="136246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869AB-B363-4E9B-9E3E-ABFE6668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6D2F728-32BF-486F-92DF-96FADB41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87294"/>
            <a:ext cx="10058400" cy="374066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8856D1-CF2B-4404-A2BD-5A65DCBEC9AC}"/>
              </a:ext>
            </a:extLst>
          </p:cNvPr>
          <p:cNvSpPr txBox="1"/>
          <p:nvPr/>
        </p:nvSpPr>
        <p:spPr>
          <a:xfrm>
            <a:off x="9570274" y="5977890"/>
            <a:ext cx="46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</a:t>
            </a:r>
            <a:r>
              <a:rPr lang="en-GB" dirty="0" err="1"/>
              <a:t>Peherstorfer</a:t>
            </a:r>
            <a:r>
              <a:rPr lang="en-GB" dirty="0"/>
              <a:t> et al, 2018]</a:t>
            </a:r>
          </a:p>
        </p:txBody>
      </p:sp>
    </p:spTree>
    <p:extLst>
      <p:ext uri="{BB962C8B-B14F-4D97-AF65-F5344CB8AC3E}">
        <p14:creationId xmlns:p14="http://schemas.microsoft.com/office/powerpoint/2010/main" val="25337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F1B22-6BE5-407A-9027-D46237C7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60AAC1-5920-439A-91F9-F49E61BF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 dirty="0"/>
              <a:t>State of the art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83A90C-600E-4BBA-B974-3DD69F2C8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947616" y="284222"/>
            <a:ext cx="3096333" cy="261719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F72216-3032-4D96-A301-EF60ADBF4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63DADA3B-6011-406D-A796-782DB1A71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947616" y="2901414"/>
            <a:ext cx="3192736" cy="26621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EE8A7-3E64-454C-A5F3-2A7C3D25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GB" dirty="0"/>
              <a:t>Bayesian methods: Commonly used, tested. (TRMM)</a:t>
            </a:r>
          </a:p>
          <a:p>
            <a:r>
              <a:rPr lang="en-GB" dirty="0"/>
              <a:t>Quasi-Newton Inverse Least Squares algorithm (QN-ILS)</a:t>
            </a:r>
          </a:p>
          <a:p>
            <a:pPr lvl="1"/>
            <a:r>
              <a:rPr lang="en-GB" dirty="0"/>
              <a:t>ASM-ILS [</a:t>
            </a:r>
            <a:r>
              <a:rPr lang="es-MX" dirty="0" err="1"/>
              <a:t>Scholcz</a:t>
            </a:r>
            <a:r>
              <a:rPr lang="es-MX" dirty="0"/>
              <a:t>, 2014]</a:t>
            </a:r>
          </a:p>
          <a:p>
            <a:pPr lvl="1"/>
            <a:r>
              <a:rPr lang="es-MX" dirty="0" err="1"/>
              <a:t>Defect-correction</a:t>
            </a:r>
            <a:r>
              <a:rPr lang="es-MX" dirty="0"/>
              <a:t> [</a:t>
            </a:r>
            <a:r>
              <a:rPr lang="es-MX" dirty="0" err="1"/>
              <a:t>Jovanov</a:t>
            </a:r>
            <a:r>
              <a:rPr lang="es-MX" dirty="0"/>
              <a:t>, 2015]</a:t>
            </a:r>
          </a:p>
          <a:p>
            <a:pPr marL="0">
              <a:buNone/>
            </a:pPr>
            <a:r>
              <a:rPr lang="en-GB" dirty="0"/>
              <a:t>Some other alternatives: </a:t>
            </a:r>
          </a:p>
          <a:p>
            <a:r>
              <a:rPr lang="en-GB" dirty="0"/>
              <a:t>The linear regression approach: balances accuracy, cost and simplicity [Zhang et al, 2018]</a:t>
            </a:r>
          </a:p>
          <a:p>
            <a:r>
              <a:rPr lang="en-GB" dirty="0"/>
              <a:t>Active learning approach: The flutter boundary can be found if treated as a contour location problem [Marques et al, 2019]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D990FE-A961-4BD0-BE00-23C4B8CFA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844DA-CE45-4F7E-A994-16D702DB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7606F6-432D-44DA-B816-D959E1992910}"/>
              </a:ext>
            </a:extLst>
          </p:cNvPr>
          <p:cNvSpPr txBox="1"/>
          <p:nvPr/>
        </p:nvSpPr>
        <p:spPr>
          <a:xfrm>
            <a:off x="262739" y="5593420"/>
            <a:ext cx="46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Figure 3. Low-Fidelity data improves prediction of High-Fidelity function. [Marques et al, 2019]</a:t>
            </a:r>
          </a:p>
        </p:txBody>
      </p:sp>
    </p:spTree>
    <p:extLst>
      <p:ext uri="{BB962C8B-B14F-4D97-AF65-F5344CB8AC3E}">
        <p14:creationId xmlns:p14="http://schemas.microsoft.com/office/powerpoint/2010/main" val="54103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6A208-0F82-4A4C-9069-E94E935A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E4C00EB0-EB48-4A57-8DBD-3E7BC2B8D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80357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80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938E-2542-4453-8782-4E236023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Bibliography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AFE0A-C013-4512-8C48-8AF66724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Forrester, A. I., </a:t>
            </a:r>
            <a:r>
              <a:rPr lang="en-GB" dirty="0" err="1"/>
              <a:t>Sóbester</a:t>
            </a:r>
            <a:r>
              <a:rPr lang="en-GB" dirty="0"/>
              <a:t>, A., &amp; Keane, A. J. (2007). Multi-fidelity optimization via surrogate modelling. </a:t>
            </a:r>
            <a:r>
              <a:rPr lang="en-GB" i="1" dirty="0"/>
              <a:t>Proceedings of the royal society a: mathematical, physical and engineering sciences</a:t>
            </a:r>
            <a:r>
              <a:rPr lang="en-GB" dirty="0"/>
              <a:t>, </a:t>
            </a:r>
            <a:r>
              <a:rPr lang="en-GB" i="1" dirty="0"/>
              <a:t>463</a:t>
            </a:r>
            <a:r>
              <a:rPr lang="en-GB" dirty="0"/>
              <a:t>(2088), 3251-3269.</a:t>
            </a:r>
          </a:p>
          <a:p>
            <a:r>
              <a:rPr lang="es-MX" dirty="0" err="1"/>
              <a:t>Jovanov</a:t>
            </a:r>
            <a:r>
              <a:rPr lang="es-MX" dirty="0"/>
              <a:t>, K., &amp; De </a:t>
            </a:r>
            <a:r>
              <a:rPr lang="es-MX" dirty="0" err="1"/>
              <a:t>Breuker</a:t>
            </a:r>
            <a:r>
              <a:rPr lang="es-MX" dirty="0"/>
              <a:t>, R. (2015). </a:t>
            </a:r>
            <a:r>
              <a:rPr lang="es-MX" dirty="0" err="1"/>
              <a:t>Accelerated</a:t>
            </a:r>
            <a:r>
              <a:rPr lang="es-MX" dirty="0"/>
              <a:t> </a:t>
            </a:r>
            <a:r>
              <a:rPr lang="es-MX" dirty="0" err="1"/>
              <a:t>convergence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aeroelasticity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low-fidelity</a:t>
            </a:r>
            <a:r>
              <a:rPr lang="es-MX" dirty="0"/>
              <a:t> </a:t>
            </a:r>
            <a:r>
              <a:rPr lang="es-MX" dirty="0" err="1"/>
              <a:t>aerodynamics</a:t>
            </a:r>
            <a:r>
              <a:rPr lang="es-MX" dirty="0"/>
              <a:t>. In </a:t>
            </a:r>
            <a:r>
              <a:rPr lang="es-MX" i="1" dirty="0"/>
              <a:t>56th AIAA/ASCE/AHS/ASC </a:t>
            </a:r>
            <a:r>
              <a:rPr lang="es-MX" i="1" dirty="0" err="1"/>
              <a:t>Structures</a:t>
            </a:r>
            <a:r>
              <a:rPr lang="es-MX" i="1" dirty="0"/>
              <a:t>, </a:t>
            </a:r>
            <a:r>
              <a:rPr lang="es-MX" i="1" dirty="0" err="1"/>
              <a:t>Structural</a:t>
            </a:r>
            <a:r>
              <a:rPr lang="es-MX" i="1" dirty="0"/>
              <a:t> Dynamics, and </a:t>
            </a:r>
            <a:r>
              <a:rPr lang="es-MX" i="1" dirty="0" err="1"/>
              <a:t>Materials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dirty="0"/>
              <a:t> (p. 0175).</a:t>
            </a:r>
            <a:endParaRPr lang="en-GB" dirty="0"/>
          </a:p>
          <a:p>
            <a:r>
              <a:rPr lang="en-GB" dirty="0"/>
              <a:t>Marques, A. N., Lam, R., Chaudhuri, A., </a:t>
            </a:r>
            <a:r>
              <a:rPr lang="en-GB" dirty="0" err="1"/>
              <a:t>Opgenoord</a:t>
            </a:r>
            <a:r>
              <a:rPr lang="en-GB" dirty="0"/>
              <a:t>, M. M., &amp; Willcox, K. E. (2019). A </a:t>
            </a:r>
            <a:r>
              <a:rPr lang="en-GB" dirty="0" err="1"/>
              <a:t>multifidelity</a:t>
            </a:r>
            <a:r>
              <a:rPr lang="en-GB" dirty="0"/>
              <a:t> method for locating aeroelastic flutter boundaries. In </a:t>
            </a:r>
            <a:r>
              <a:rPr lang="en-GB" i="1" dirty="0"/>
              <a:t>AIAA </a:t>
            </a:r>
            <a:r>
              <a:rPr lang="en-GB" i="1" dirty="0" err="1"/>
              <a:t>Scitech</a:t>
            </a:r>
            <a:r>
              <a:rPr lang="en-GB" i="1" dirty="0"/>
              <a:t> 2019 Forum</a:t>
            </a:r>
            <a:r>
              <a:rPr lang="en-GB" dirty="0"/>
              <a:t> (p. 0438).</a:t>
            </a:r>
          </a:p>
          <a:p>
            <a:r>
              <a:rPr lang="en-GB" dirty="0" err="1"/>
              <a:t>Peherstorfer</a:t>
            </a:r>
            <a:r>
              <a:rPr lang="en-GB" dirty="0"/>
              <a:t>, B., Willcox, K., &amp; </a:t>
            </a:r>
            <a:r>
              <a:rPr lang="en-GB" dirty="0" err="1"/>
              <a:t>Gunzburger</a:t>
            </a:r>
            <a:r>
              <a:rPr lang="en-GB" dirty="0"/>
              <a:t>, M. (2018). Survey of </a:t>
            </a:r>
            <a:r>
              <a:rPr lang="en-GB" dirty="0" err="1"/>
              <a:t>multifidelity</a:t>
            </a:r>
            <a:r>
              <a:rPr lang="en-GB" dirty="0"/>
              <a:t> methods in uncertainty propagation, inference, and optimization. </a:t>
            </a:r>
            <a:r>
              <a:rPr lang="en-GB" i="1" dirty="0"/>
              <a:t>SIAM Review</a:t>
            </a:r>
            <a:r>
              <a:rPr lang="en-GB" dirty="0"/>
              <a:t>, </a:t>
            </a:r>
            <a:r>
              <a:rPr lang="en-GB" i="1" dirty="0"/>
              <a:t>60</a:t>
            </a:r>
            <a:r>
              <a:rPr lang="en-GB" dirty="0"/>
              <a:t>(3), 550-591.</a:t>
            </a:r>
          </a:p>
          <a:p>
            <a:r>
              <a:rPr lang="es-MX" dirty="0" err="1"/>
              <a:t>Scholcz</a:t>
            </a:r>
            <a:r>
              <a:rPr lang="es-MX" dirty="0"/>
              <a:t>, T. P., van </a:t>
            </a:r>
            <a:r>
              <a:rPr lang="es-MX" dirty="0" err="1"/>
              <a:t>Zuijlen</a:t>
            </a:r>
            <a:r>
              <a:rPr lang="es-MX" dirty="0"/>
              <a:t>, A. H., &amp; </a:t>
            </a:r>
            <a:r>
              <a:rPr lang="es-MX" dirty="0" err="1"/>
              <a:t>Bijl</a:t>
            </a:r>
            <a:r>
              <a:rPr lang="es-MX" dirty="0"/>
              <a:t>, H. (2014). </a:t>
            </a:r>
            <a:r>
              <a:rPr lang="es-MX" dirty="0" err="1"/>
              <a:t>Space-mapping</a:t>
            </a:r>
            <a:r>
              <a:rPr lang="es-MX" dirty="0"/>
              <a:t> in fluid–</a:t>
            </a:r>
            <a:r>
              <a:rPr lang="es-MX" dirty="0" err="1"/>
              <a:t>structure</a:t>
            </a:r>
            <a:r>
              <a:rPr lang="es-MX" dirty="0"/>
              <a:t> </a:t>
            </a:r>
            <a:r>
              <a:rPr lang="es-MX" dirty="0" err="1"/>
              <a:t>interaction</a:t>
            </a:r>
            <a:r>
              <a:rPr lang="es-MX" dirty="0"/>
              <a:t> </a:t>
            </a:r>
            <a:r>
              <a:rPr lang="es-MX" dirty="0" err="1"/>
              <a:t>problems</a:t>
            </a:r>
            <a:r>
              <a:rPr lang="es-MX" dirty="0"/>
              <a:t>. </a:t>
            </a:r>
            <a:r>
              <a:rPr lang="es-MX" i="1" dirty="0" err="1"/>
              <a:t>Computer</a:t>
            </a:r>
            <a:r>
              <a:rPr lang="es-MX" i="1" dirty="0"/>
              <a:t> </a:t>
            </a:r>
            <a:r>
              <a:rPr lang="es-MX" i="1" dirty="0" err="1"/>
              <a:t>Methods</a:t>
            </a:r>
            <a:r>
              <a:rPr lang="es-MX" i="1" dirty="0"/>
              <a:t> in </a:t>
            </a:r>
            <a:r>
              <a:rPr lang="es-MX" i="1" dirty="0" err="1"/>
              <a:t>Applied</a:t>
            </a:r>
            <a:r>
              <a:rPr lang="es-MX" i="1" dirty="0"/>
              <a:t> </a:t>
            </a:r>
            <a:r>
              <a:rPr lang="es-MX" i="1" dirty="0" err="1"/>
              <a:t>Mechanics</a:t>
            </a:r>
            <a:r>
              <a:rPr lang="es-MX" i="1" dirty="0"/>
              <a:t> and </a:t>
            </a:r>
            <a:r>
              <a:rPr lang="es-MX" i="1" dirty="0" err="1"/>
              <a:t>Engineering</a:t>
            </a:r>
            <a:r>
              <a:rPr lang="es-MX" dirty="0"/>
              <a:t>, </a:t>
            </a:r>
            <a:r>
              <a:rPr lang="es-MX" i="1" dirty="0"/>
              <a:t>281</a:t>
            </a:r>
            <a:r>
              <a:rPr lang="es-MX" dirty="0"/>
              <a:t>, 162-183.</a:t>
            </a:r>
            <a:endParaRPr lang="en-GB" dirty="0"/>
          </a:p>
          <a:p>
            <a:r>
              <a:rPr lang="en-GB" dirty="0"/>
              <a:t>Zhang, Y., Kim, N. H., Park, C., &amp; </a:t>
            </a:r>
            <a:r>
              <a:rPr lang="en-GB" dirty="0" err="1"/>
              <a:t>Haftka</a:t>
            </a:r>
            <a:r>
              <a:rPr lang="en-GB" dirty="0"/>
              <a:t>, R. T. (2018). </a:t>
            </a:r>
            <a:r>
              <a:rPr lang="en-GB" dirty="0" err="1"/>
              <a:t>Multifidelity</a:t>
            </a:r>
            <a:r>
              <a:rPr lang="en-GB" dirty="0"/>
              <a:t> Surrogate Based on Single Linear Regression. </a:t>
            </a:r>
            <a:r>
              <a:rPr lang="en-GB" i="1" dirty="0"/>
              <a:t>AIAA Journal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(12), 4944-4952.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892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586</Words>
  <Application>Microsoft Office PowerPoint</Application>
  <PresentationFormat>Panorámica</PresentationFormat>
  <Paragraphs>52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Multifidelity aeroelastic optimization with application to a BWB</vt:lpstr>
      <vt:lpstr>Goal of the Project.</vt:lpstr>
      <vt:lpstr>Project Issues</vt:lpstr>
      <vt:lpstr>State of the art</vt:lpstr>
      <vt:lpstr>State of the art</vt:lpstr>
      <vt:lpstr>Timeline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Multifidelity aeroelastic optimization with application to a BWB</dc:title>
  <dc:creator>Gilberto Ruiz Jiménez</dc:creator>
  <cp:lastModifiedBy>Gilberto Ruiz Jiménez</cp:lastModifiedBy>
  <cp:revision>8</cp:revision>
  <dcterms:created xsi:type="dcterms:W3CDTF">2019-03-26T15:02:22Z</dcterms:created>
  <dcterms:modified xsi:type="dcterms:W3CDTF">2019-04-02T13:49:13Z</dcterms:modified>
</cp:coreProperties>
</file>