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70" r:id="rId3"/>
    <p:sldId id="257" r:id="rId4"/>
    <p:sldId id="258" r:id="rId5"/>
    <p:sldId id="259" r:id="rId6"/>
    <p:sldId id="261" r:id="rId7"/>
    <p:sldId id="262" r:id="rId8"/>
    <p:sldId id="263" r:id="rId9"/>
    <p:sldId id="264" r:id="rId10"/>
    <p:sldId id="265" r:id="rId11"/>
    <p:sldId id="266" r:id="rId12"/>
    <p:sldId id="267" r:id="rId13"/>
    <p:sldId id="268" r:id="rId14"/>
    <p:sldId id="269"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9C39AE-D273-442C-9D36-B0F0E2F86737}" type="datetimeFigureOut">
              <a:rPr lang="en-US" smtClean="0"/>
              <a:t>7/16/2021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21026-AB57-4054-ACD5-9E85783EAE2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509A13-09D6-4828-87E7-FEA2F56C8573}"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D756-8273-471A-BF42-260CB8EC01BA}"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F678E-48B0-4FC5-903D-85A68D267536}"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E9B86-0344-4DEF-8DEF-5FD174A99B3F}"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6F228-3F7C-42B0-8E62-7B9C66BB7134}" type="datetime1">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038FA-57DE-4E5E-9420-2F0F103476D0}"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D96EAB-7AAB-4689-9CDA-FAE2256929BD}" type="datetime1">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5D1DB-1719-402D-A2F6-BF823992FC1B}" type="datetime1">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5687E-3FD8-4A06-BEDD-0D422A22159A}" type="datetime1">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6F9DB-44B9-44F1-A863-3DADA131C1D3}"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9EB93-5C2B-410D-8D6D-CE5E80A675B8}" type="datetime1">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18456-B2F5-4B63-B5E1-EFB5393DAF5B}" type="datetime1">
              <a:rPr lang="en-US" smtClean="0"/>
              <a:t>7/16/2021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venkataoec.wixsite.com/driveindi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venkataoec.wixsite.com/safercommu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Location Incorporator</a:t>
            </a:r>
            <a:br>
              <a:rPr lang="en-US" dirty="0" smtClean="0"/>
            </a:br>
            <a:r>
              <a:rPr lang="en-US" dirty="0" smtClean="0"/>
              <a:t>Our Pitch</a:t>
            </a:r>
            <a:endParaRPr lang="en-IN" dirty="0"/>
          </a:p>
        </p:txBody>
      </p:sp>
      <p:sp>
        <p:nvSpPr>
          <p:cNvPr id="3" name="Subtitle 2"/>
          <p:cNvSpPr>
            <a:spLocks noGrp="1"/>
          </p:cNvSpPr>
          <p:nvPr>
            <p:ph type="subTitle" idx="1"/>
          </p:nvPr>
        </p:nvSpPr>
        <p:spPr/>
        <p:txBody>
          <a:bodyPr/>
          <a:lstStyle/>
          <a:p>
            <a:r>
              <a:rPr lang="en-US" dirty="0" smtClean="0"/>
              <a:t>By</a:t>
            </a:r>
          </a:p>
          <a:p>
            <a:r>
              <a:rPr lang="en-US" dirty="0" err="1" smtClean="0"/>
              <a:t>K.S.Venkatram</a:t>
            </a:r>
            <a:endParaRPr lang="en-US" dirty="0" smtClean="0"/>
          </a:p>
          <a:p>
            <a:r>
              <a:rPr lang="en-US" dirty="0" smtClean="0"/>
              <a:t>Gap Analyst, AOEC 2021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a:bodyPr>
          <a:lstStyle/>
          <a:p>
            <a:r>
              <a:rPr lang="en-IN" dirty="0" smtClean="0"/>
              <a:t>A </a:t>
            </a:r>
            <a:r>
              <a:rPr lang="en-IN" dirty="0" smtClean="0"/>
              <a:t>vehicle is known to function either in the </a:t>
            </a:r>
            <a:r>
              <a:rPr lang="en-IN" b="1" dirty="0" smtClean="0"/>
              <a:t>Automotive mode</a:t>
            </a:r>
            <a:r>
              <a:rPr lang="en-IN" dirty="0" smtClean="0"/>
              <a:t>, where a Human Machine Interface and/or a Control System Machine Interface inter-operates with the vehicle’s on-board computer / systems to decide performance, vehicle operation or commuting experience.</a:t>
            </a:r>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r>
              <a:rPr lang="en-IN" dirty="0" smtClean="0"/>
              <a:t>The problem solving ideates to propose a </a:t>
            </a:r>
            <a:r>
              <a:rPr lang="en-IN" b="1" dirty="0" smtClean="0"/>
              <a:t>Choreograph mode </a:t>
            </a:r>
            <a:r>
              <a:rPr lang="en-IN" dirty="0" smtClean="0"/>
              <a:t>where notifications and/or alerts are sent to the driver at first and then in subsequent editions to a vehicle’s </a:t>
            </a:r>
            <a:r>
              <a:rPr lang="en-IN" dirty="0" err="1" smtClean="0"/>
              <a:t>Mobilizer</a:t>
            </a:r>
            <a:r>
              <a:rPr lang="en-IN" dirty="0" smtClean="0"/>
              <a:t> Control Unit, CU control </a:t>
            </a:r>
            <a:r>
              <a:rPr lang="en-IN" dirty="0" smtClean="0"/>
              <a:t>system/application. </a:t>
            </a:r>
          </a:p>
          <a:p>
            <a:r>
              <a:rPr lang="en-IN" dirty="0" smtClean="0"/>
              <a:t>The notifications or alerts are either prescriptive, performance based or carbon equivalent based.</a:t>
            </a:r>
          </a:p>
          <a:p>
            <a:r>
              <a:rPr lang="en-IN" dirty="0" smtClean="0"/>
              <a:t>The Choreographed locations will appear in mandatory traffic signs and warning traffic signs on roads, where a Choreographed location indicates the location has details information important for a driver.</a:t>
            </a:r>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r>
              <a:rPr lang="en-IN" dirty="0" smtClean="0"/>
              <a:t>The location could have KPIs) that need to be related to and could need newer Location Incorporation in terms of Risk admittance or adjustments for synchronized performance, vehicle operation or traffic </a:t>
            </a:r>
            <a:r>
              <a:rPr lang="en-IN" dirty="0" smtClean="0"/>
              <a:t>experience.</a:t>
            </a:r>
            <a:endParaRPr lang="en-IN" dirty="0" smtClean="0"/>
          </a:p>
          <a:p>
            <a:r>
              <a:rPr lang="en-IN" dirty="0" smtClean="0"/>
              <a:t>A location’s Location choreograph will essentially mean added </a:t>
            </a:r>
            <a:r>
              <a:rPr lang="en-IN" dirty="0" err="1" smtClean="0"/>
              <a:t>Advocation</a:t>
            </a:r>
            <a:r>
              <a:rPr lang="en-IN" dirty="0" smtClean="0"/>
              <a:t>, Orchestration and Conditioning (A-O-C) parameters for responsive automotive operations or adjusting control system cycles as a vehicle’s coordinates change (here this is more of incorporating alignment for a new Sphere of control associated with a location or its coordinates).</a:t>
            </a:r>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IN" dirty="0" smtClean="0"/>
              <a:t>The Location Incorporator will be designed as Dashboard that displays different Location choreograph details, where in addition to different </a:t>
            </a:r>
            <a:r>
              <a:rPr lang="en-IN" dirty="0" smtClean="0"/>
              <a:t>panels, </a:t>
            </a:r>
            <a:r>
              <a:rPr lang="en-IN" dirty="0" smtClean="0"/>
              <a:t>3 buttons will need to be incorporated, that is an </a:t>
            </a:r>
            <a:r>
              <a:rPr lang="en-IN" b="1" dirty="0" err="1" smtClean="0"/>
              <a:t>autoChorerograph</a:t>
            </a:r>
            <a:r>
              <a:rPr lang="en-IN" dirty="0" smtClean="0"/>
              <a:t> button, an </a:t>
            </a:r>
            <a:r>
              <a:rPr lang="en-IN" b="1" dirty="0" err="1" smtClean="0"/>
              <a:t>autoReset</a:t>
            </a:r>
            <a:r>
              <a:rPr lang="en-IN" b="1" dirty="0" smtClean="0"/>
              <a:t> </a:t>
            </a:r>
            <a:r>
              <a:rPr lang="en-IN" dirty="0" smtClean="0"/>
              <a:t>button and a </a:t>
            </a:r>
            <a:r>
              <a:rPr lang="en-IN" b="1" dirty="0" err="1" smtClean="0"/>
              <a:t>LocationIncorporatorLookup</a:t>
            </a:r>
            <a:r>
              <a:rPr lang="en-IN" dirty="0" smtClean="0"/>
              <a:t> button.</a:t>
            </a:r>
          </a:p>
          <a:p>
            <a:r>
              <a:rPr lang="en-IN" dirty="0" smtClean="0"/>
              <a:t>The </a:t>
            </a:r>
            <a:r>
              <a:rPr lang="en-IN" b="1" dirty="0" err="1" smtClean="0"/>
              <a:t>autoChoreograph</a:t>
            </a:r>
            <a:r>
              <a:rPr lang="en-IN" dirty="0" smtClean="0"/>
              <a:t> button will initiate the location incorporation in terms of responsive automotive operations or adjusting control system cycles</a:t>
            </a:r>
          </a:p>
          <a:p>
            <a:r>
              <a:rPr lang="en-IN" dirty="0" smtClean="0"/>
              <a:t>The </a:t>
            </a:r>
            <a:r>
              <a:rPr lang="en-IN" b="1" dirty="0" err="1" smtClean="0"/>
              <a:t>autoReset</a:t>
            </a:r>
            <a:r>
              <a:rPr lang="en-IN" dirty="0" smtClean="0"/>
              <a:t> button will reset the location incorporation</a:t>
            </a:r>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IN" b="1" dirty="0" smtClean="0"/>
              <a:t>The </a:t>
            </a:r>
            <a:r>
              <a:rPr lang="en-IN" b="1" dirty="0" err="1" smtClean="0"/>
              <a:t>LocationIncorporatorLookup</a:t>
            </a:r>
            <a:r>
              <a:rPr lang="en-IN" b="1" dirty="0" smtClean="0"/>
              <a:t> </a:t>
            </a:r>
            <a:r>
              <a:rPr lang="en-IN" dirty="0" smtClean="0"/>
              <a:t>button will lookup the Location choreograph for what is termed as </a:t>
            </a:r>
            <a:r>
              <a:rPr lang="en-IN" b="1" dirty="0" smtClean="0"/>
              <a:t>in radius</a:t>
            </a:r>
            <a:r>
              <a:rPr lang="en-IN" dirty="0" smtClean="0"/>
              <a:t> locations, or for </a:t>
            </a:r>
            <a:r>
              <a:rPr lang="en-IN" b="1" dirty="0" smtClean="0"/>
              <a:t>a SMART Cloud cluster</a:t>
            </a:r>
            <a:r>
              <a:rPr lang="en-IN" dirty="0" smtClean="0"/>
              <a:t> of importance to the driver of the vehicle. The request for a lookup will be broadcasted to </a:t>
            </a:r>
            <a:r>
              <a:rPr lang="en-IN" dirty="0" err="1" smtClean="0"/>
              <a:t>RoadMIR</a:t>
            </a:r>
            <a:r>
              <a:rPr lang="en-IN" dirty="0" smtClean="0"/>
              <a:t> Desks in the proximity defined, where a </a:t>
            </a:r>
            <a:r>
              <a:rPr lang="en-IN" dirty="0" err="1" smtClean="0"/>
              <a:t>RoadMIR</a:t>
            </a:r>
            <a:r>
              <a:rPr lang="en-IN" dirty="0" smtClean="0"/>
              <a:t> Desk will process the request and either log the request only if it finds it need not reply or log the request and send a response to the in-vehicle system or device requesting information</a:t>
            </a:r>
            <a:r>
              <a:rPr lang="en-IN" dirty="0" smtClean="0"/>
              <a:t>. There is more to all this, but this is our highlight for this </a:t>
            </a:r>
            <a:r>
              <a:rPr lang="en-IN" dirty="0" err="1" smtClean="0"/>
              <a:t>hackathon</a:t>
            </a:r>
            <a:r>
              <a:rPr lang="en-IN" dirty="0" smtClean="0"/>
              <a:t>…</a:t>
            </a:r>
            <a:endParaRPr lang="en-IN" dirty="0" smtClean="0"/>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b="1" dirty="0" smtClean="0">
                <a:effectLst>
                  <a:outerShdw blurRad="38100" dist="38100" dir="2700000" algn="tl">
                    <a:srgbClr val="000000">
                      <a:alpha val="43137"/>
                    </a:srgbClr>
                  </a:outerShdw>
                </a:effectLst>
              </a:rPr>
              <a:t>Thank you</a:t>
            </a:r>
            <a:r>
              <a:rPr lang="en-US" dirty="0" smtClean="0"/>
              <a:t/>
            </a:r>
            <a:br>
              <a:rPr lang="en-US" dirty="0" smtClean="0"/>
            </a:br>
            <a:r>
              <a:rPr lang="en-US" dirty="0" smtClean="0"/>
              <a:t>Good luck to Ford for improving      in-vehicle connectivity, control and coordination</a:t>
            </a:r>
            <a:endParaRPr lang="en-IN" dirty="0"/>
          </a:p>
        </p:txBody>
      </p:sp>
      <p:sp>
        <p:nvSpPr>
          <p:cNvPr id="3" name="Subtitle 2"/>
          <p:cNvSpPr>
            <a:spLocks noGrp="1"/>
          </p:cNvSpPr>
          <p:nvPr>
            <p:ph type="subTitle" idx="1"/>
          </p:nvPr>
        </p:nvSpPr>
        <p:spPr>
          <a:xfrm>
            <a:off x="838200" y="4267200"/>
            <a:ext cx="7543800" cy="1752600"/>
          </a:xfrm>
        </p:spPr>
        <p:txBody>
          <a:bodyPr/>
          <a:lstStyle/>
          <a:p>
            <a:r>
              <a:rPr lang="en-US" dirty="0" smtClean="0"/>
              <a:t>Proof of concept website</a:t>
            </a:r>
          </a:p>
          <a:p>
            <a:r>
              <a:rPr lang="en-US" dirty="0" smtClean="0">
                <a:hlinkClick r:id="rId2"/>
              </a:rPr>
              <a:t>www.venkataoec.wixsite.com/driveindia</a:t>
            </a:r>
            <a:endParaRPr lang="en-US"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OEC_2021\Ford Connectivity\Tracking Roads and Road Systems.jpg"/>
          <p:cNvPicPr>
            <a:picLocks noChangeAspect="1" noChangeArrowheads="1"/>
          </p:cNvPicPr>
          <p:nvPr/>
        </p:nvPicPr>
        <p:blipFill>
          <a:blip r:embed="rId2"/>
          <a:srcRect/>
          <a:stretch>
            <a:fillRect/>
          </a:stretch>
        </p:blipFill>
        <p:spPr bwMode="auto">
          <a:xfrm>
            <a:off x="0" y="314325"/>
            <a:ext cx="9144000" cy="62293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en-US" b="1" dirty="0" smtClean="0"/>
              <a:t>Pitch:</a:t>
            </a:r>
          </a:p>
          <a:p>
            <a:r>
              <a:rPr lang="en-IN" dirty="0" smtClean="0"/>
              <a:t>We know of </a:t>
            </a:r>
            <a:r>
              <a:rPr lang="en-IN" b="1" dirty="0" smtClean="0"/>
              <a:t>hybrid vehicles </a:t>
            </a:r>
            <a:r>
              <a:rPr lang="en-IN" dirty="0" smtClean="0"/>
              <a:t>that switch between ICE to EV. </a:t>
            </a:r>
            <a:endParaRPr lang="en-IN" dirty="0" smtClean="0"/>
          </a:p>
          <a:p>
            <a:endParaRPr lang="en-IN" dirty="0" smtClean="0"/>
          </a:p>
          <a:p>
            <a:r>
              <a:rPr lang="en-IN" dirty="0" smtClean="0"/>
              <a:t>Tomorrow</a:t>
            </a:r>
            <a:r>
              <a:rPr lang="en-IN" dirty="0" smtClean="0"/>
              <a:t>, this decision making may need to be assisted by a </a:t>
            </a:r>
            <a:r>
              <a:rPr lang="en-IN" b="1" dirty="0" err="1" smtClean="0"/>
              <a:t>Mobilizer</a:t>
            </a:r>
            <a:r>
              <a:rPr lang="en-IN" b="1" dirty="0" smtClean="0"/>
              <a:t> Control Unit </a:t>
            </a:r>
            <a:r>
              <a:rPr lang="en-IN" dirty="0" smtClean="0"/>
              <a:t>that uses </a:t>
            </a:r>
            <a:r>
              <a:rPr lang="en-IN" b="1" dirty="0" err="1" smtClean="0"/>
              <a:t>RoadMIR</a:t>
            </a:r>
            <a:r>
              <a:rPr lang="en-IN" b="1" dirty="0" smtClean="0"/>
              <a:t> Desks </a:t>
            </a:r>
            <a:r>
              <a:rPr lang="en-IN" dirty="0" smtClean="0"/>
              <a:t>and </a:t>
            </a:r>
            <a:r>
              <a:rPr lang="en-IN" b="1" dirty="0" smtClean="0"/>
              <a:t>vehicle enabled location </a:t>
            </a:r>
            <a:r>
              <a:rPr lang="en-IN" b="1" dirty="0" smtClean="0"/>
              <a:t>data</a:t>
            </a:r>
            <a:r>
              <a:rPr lang="en-IN" dirty="0" smtClean="0"/>
              <a:t>. We find </a:t>
            </a:r>
            <a:r>
              <a:rPr lang="en-IN" b="1" dirty="0" err="1" smtClean="0"/>
              <a:t>AppLink</a:t>
            </a:r>
            <a:r>
              <a:rPr lang="en-IN" b="1" dirty="0" smtClean="0"/>
              <a:t> API(s) </a:t>
            </a:r>
            <a:r>
              <a:rPr lang="en-IN" dirty="0" smtClean="0"/>
              <a:t>and </a:t>
            </a:r>
            <a:r>
              <a:rPr lang="en-IN" b="1" dirty="0" smtClean="0"/>
              <a:t>Sync transport services </a:t>
            </a:r>
            <a:r>
              <a:rPr lang="en-IN" dirty="0" smtClean="0"/>
              <a:t>can be used in developing a complete solution for this.</a:t>
            </a:r>
            <a:endParaRPr lang="en-IN"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a:bodyPr>
          <a:lstStyle/>
          <a:p>
            <a:r>
              <a:rPr lang="en-US" b="1" dirty="0" smtClean="0"/>
              <a:t>Vision:</a:t>
            </a:r>
          </a:p>
          <a:p>
            <a:r>
              <a:rPr lang="en-IN" b="1" dirty="0" smtClean="0"/>
              <a:t>Machine learning algorithms </a:t>
            </a:r>
            <a:r>
              <a:rPr lang="en-IN" dirty="0" smtClean="0"/>
              <a:t>are being incorporated in many areas of problem solving. </a:t>
            </a:r>
            <a:r>
              <a:rPr lang="en-IN" dirty="0" smtClean="0"/>
              <a:t> We </a:t>
            </a:r>
            <a:r>
              <a:rPr lang="en-IN" dirty="0" smtClean="0"/>
              <a:t>think that tomorrow </a:t>
            </a:r>
            <a:r>
              <a:rPr lang="en-IN" dirty="0" smtClean="0"/>
              <a:t>Location Choreographed </a:t>
            </a:r>
            <a:r>
              <a:rPr lang="en-IN" b="1" dirty="0" smtClean="0"/>
              <a:t>Grids </a:t>
            </a:r>
            <a:r>
              <a:rPr lang="en-IN" dirty="0" smtClean="0"/>
              <a:t>could decide modes of operations of vehicles, as </a:t>
            </a:r>
            <a:r>
              <a:rPr lang="en-IN" b="1" dirty="0" smtClean="0"/>
              <a:t>location analytics</a:t>
            </a:r>
            <a:r>
              <a:rPr lang="en-IN" dirty="0" smtClean="0"/>
              <a:t> could report the availability of </a:t>
            </a:r>
            <a:r>
              <a:rPr lang="en-IN" dirty="0" err="1" smtClean="0"/>
              <a:t>refueling</a:t>
            </a:r>
            <a:r>
              <a:rPr lang="en-IN" dirty="0" smtClean="0"/>
              <a:t>/battery recharging/vehicle maintenance facilities, infrastructure and at-site services that can </a:t>
            </a:r>
            <a:r>
              <a:rPr lang="en-IN" b="1" dirty="0" smtClean="0"/>
              <a:t>help people commute </a:t>
            </a:r>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lnSpcReduction="10000"/>
          </a:bodyPr>
          <a:lstStyle/>
          <a:p>
            <a:r>
              <a:rPr lang="en-US" b="1" dirty="0" smtClean="0"/>
              <a:t>The solution finding:</a:t>
            </a:r>
          </a:p>
          <a:p>
            <a:r>
              <a:rPr lang="en-IN" dirty="0" smtClean="0"/>
              <a:t>The problem solving called "</a:t>
            </a:r>
            <a:r>
              <a:rPr lang="en-IN" b="1" dirty="0" smtClean="0"/>
              <a:t>Location </a:t>
            </a:r>
            <a:r>
              <a:rPr lang="en-IN" b="1" dirty="0" smtClean="0"/>
              <a:t>Incorporator</a:t>
            </a:r>
            <a:r>
              <a:rPr lang="en-IN" dirty="0" smtClean="0"/>
              <a:t>" </a:t>
            </a:r>
            <a:r>
              <a:rPr lang="en-IN" dirty="0" smtClean="0"/>
              <a:t>is a </a:t>
            </a:r>
            <a:r>
              <a:rPr lang="en-IN" dirty="0" smtClean="0"/>
              <a:t>solution </a:t>
            </a:r>
            <a:r>
              <a:rPr lang="en-IN" dirty="0" smtClean="0"/>
              <a:t>that expects to use </a:t>
            </a:r>
            <a:r>
              <a:rPr lang="en-IN" b="1" dirty="0" smtClean="0"/>
              <a:t>location data from a vehicle </a:t>
            </a:r>
            <a:r>
              <a:rPr lang="en-IN" dirty="0" smtClean="0"/>
              <a:t>(*Ford or Lincoln or </a:t>
            </a:r>
            <a:r>
              <a:rPr lang="en-IN" dirty="0" smtClean="0"/>
              <a:t>any other vehicle</a:t>
            </a:r>
            <a:r>
              <a:rPr lang="en-IN" dirty="0" smtClean="0"/>
              <a:t>) to </a:t>
            </a:r>
            <a:r>
              <a:rPr lang="en-IN" b="1" dirty="0" smtClean="0"/>
              <a:t>instantiate sustainable recommendations for the mode in which a vehicle must run</a:t>
            </a:r>
            <a:r>
              <a:rPr lang="en-IN" dirty="0" smtClean="0"/>
              <a:t>. The problem solving incorporates this in a proof of concept website created for </a:t>
            </a:r>
            <a:r>
              <a:rPr lang="en-IN" b="1" dirty="0" smtClean="0"/>
              <a:t>Drive-India</a:t>
            </a:r>
            <a:r>
              <a:rPr lang="en-IN" dirty="0" smtClean="0"/>
              <a:t> showcasing </a:t>
            </a:r>
            <a:r>
              <a:rPr lang="en-IN" dirty="0" smtClean="0"/>
              <a:t>driver guidelines and </a:t>
            </a:r>
            <a:r>
              <a:rPr lang="en-IN" dirty="0" smtClean="0"/>
              <a:t>safer commuting</a:t>
            </a:r>
            <a:r>
              <a:rPr lang="en-IN" dirty="0" smtClean="0"/>
              <a:t>. </a:t>
            </a:r>
            <a:r>
              <a:rPr lang="en-IN" b="1" dirty="0" smtClean="0"/>
              <a:t>We are still work in progress.</a:t>
            </a:r>
            <a:endParaRPr lang="en-IN" b="1"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b="1" dirty="0" smtClean="0"/>
              <a:t>As we are participating from India:</a:t>
            </a:r>
          </a:p>
          <a:p>
            <a:r>
              <a:rPr lang="en-IN" dirty="0" smtClean="0"/>
              <a:t>Currently, the </a:t>
            </a:r>
            <a:r>
              <a:rPr lang="en-IN" dirty="0" smtClean="0"/>
              <a:t>problem solving will design a solution independent of the need for the Ford Connectivity API(s</a:t>
            </a:r>
            <a:r>
              <a:rPr lang="en-IN" dirty="0" smtClean="0"/>
              <a:t>). There </a:t>
            </a:r>
            <a:r>
              <a:rPr lang="en-IN" dirty="0" smtClean="0"/>
              <a:t>are many APIs that can be used to obtain location data from a vehicle or device in a </a:t>
            </a:r>
            <a:r>
              <a:rPr lang="en-IN" dirty="0" smtClean="0"/>
              <a:t>vehicle, which we have tried to use.</a:t>
            </a:r>
            <a:endParaRPr lang="en-IN" dirty="0" smtClean="0"/>
          </a:p>
          <a:p>
            <a:r>
              <a:rPr lang="en-IN" dirty="0" smtClean="0"/>
              <a:t>As </a:t>
            </a:r>
            <a:r>
              <a:rPr lang="en-IN" b="1" dirty="0" smtClean="0"/>
              <a:t>location data is typically Latitude, Longitude and in some scenarios chronological quotients </a:t>
            </a:r>
            <a:r>
              <a:rPr lang="en-IN" dirty="0" smtClean="0"/>
              <a:t>associated with the location, we improve upon this concept to add a </a:t>
            </a:r>
            <a:r>
              <a:rPr lang="en-IN" b="1" dirty="0" smtClean="0"/>
              <a:t>sphere of control for a location</a:t>
            </a:r>
            <a:r>
              <a:rPr lang="en-IN" dirty="0" smtClean="0"/>
              <a:t>.</a:t>
            </a:r>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IN" dirty="0" smtClean="0"/>
              <a:t>The </a:t>
            </a:r>
            <a:r>
              <a:rPr lang="en-IN" dirty="0" smtClean="0"/>
              <a:t>sphere of control (SOC) for a location can be (a) </a:t>
            </a:r>
            <a:r>
              <a:rPr lang="en-IN" b="1" dirty="0" smtClean="0"/>
              <a:t>ASSET RADII</a:t>
            </a:r>
            <a:r>
              <a:rPr lang="en-IN" dirty="0" smtClean="0"/>
              <a:t> or (b) </a:t>
            </a:r>
            <a:r>
              <a:rPr lang="en-IN" b="1" dirty="0" smtClean="0"/>
              <a:t>Associated SMART Cloud clusters</a:t>
            </a:r>
          </a:p>
          <a:p>
            <a:r>
              <a:rPr lang="en-IN" dirty="0" smtClean="0"/>
              <a:t>As the First version of the sphere of control: </a:t>
            </a:r>
            <a:r>
              <a:rPr lang="en-IN" b="1" dirty="0" smtClean="0"/>
              <a:t>ASSET RADII</a:t>
            </a:r>
            <a:r>
              <a:rPr lang="en-IN" dirty="0" smtClean="0"/>
              <a:t> can </a:t>
            </a:r>
            <a:r>
              <a:rPr lang="en-IN" b="1" dirty="0" smtClean="0"/>
              <a:t>include indicators for Re-fuelling facilities, Battery recharge facilities, Vehicle Maintenance facilities and Supply chain specific facilities</a:t>
            </a:r>
            <a:r>
              <a:rPr lang="en-IN" dirty="0" smtClean="0"/>
              <a:t>. Tomorrow with the onset of Alternate fuels in vehicles, there may be Alternate Fuelling facilities. If vehicles were to run using solar energy, there would be solar panel / system facilities.</a:t>
            </a:r>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a:bodyPr>
          <a:lstStyle/>
          <a:p>
            <a:r>
              <a:rPr lang="en-IN" dirty="0" smtClean="0"/>
              <a:t>For Sphere of Control that </a:t>
            </a:r>
            <a:r>
              <a:rPr lang="en-IN" dirty="0" smtClean="0"/>
              <a:t>includes ASSET RADII, the problem solving proposes the implementation of </a:t>
            </a:r>
            <a:r>
              <a:rPr lang="en-IN" dirty="0" err="1" smtClean="0"/>
              <a:t>RoadKPI</a:t>
            </a:r>
            <a:r>
              <a:rPr lang="en-IN" dirty="0" smtClean="0"/>
              <a:t>(s) and </a:t>
            </a:r>
            <a:r>
              <a:rPr lang="en-IN" dirty="0" err="1" smtClean="0"/>
              <a:t>RoadMIR</a:t>
            </a:r>
            <a:r>
              <a:rPr lang="en-IN" dirty="0" smtClean="0"/>
              <a:t>  Desks, where this has been described in the proof of concept site for road engineering and safer commuting</a:t>
            </a:r>
            <a:r>
              <a:rPr lang="en-IN" dirty="0" smtClean="0"/>
              <a:t>. The proof of concept URL being</a:t>
            </a:r>
          </a:p>
          <a:p>
            <a:r>
              <a:rPr lang="en-US" dirty="0" smtClean="0">
                <a:hlinkClick r:id="rId2"/>
              </a:rPr>
              <a:t>www.venkataoec.wixsite.com/safercommuting</a:t>
            </a:r>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Incorporator</a:t>
            </a:r>
            <a:endParaRPr lang="en-IN" dirty="0"/>
          </a:p>
        </p:txBody>
      </p:sp>
      <p:sp>
        <p:nvSpPr>
          <p:cNvPr id="3" name="Content Placeholder 2"/>
          <p:cNvSpPr>
            <a:spLocks noGrp="1"/>
          </p:cNvSpPr>
          <p:nvPr>
            <p:ph idx="1"/>
          </p:nvPr>
        </p:nvSpPr>
        <p:spPr>
          <a:xfrm>
            <a:off x="457200" y="1295400"/>
            <a:ext cx="8229600" cy="5181600"/>
          </a:xfrm>
        </p:spPr>
        <p:txBody>
          <a:bodyPr>
            <a:normAutofit/>
          </a:bodyPr>
          <a:lstStyle/>
          <a:p>
            <a:r>
              <a:rPr lang="en-IN" b="1" dirty="0" smtClean="0"/>
              <a:t>Details:</a:t>
            </a:r>
          </a:p>
          <a:p>
            <a:r>
              <a:rPr lang="en-IN" b="1" dirty="0" smtClean="0"/>
              <a:t>In-vehicle </a:t>
            </a:r>
            <a:r>
              <a:rPr lang="en-IN" b="1" dirty="0" smtClean="0"/>
              <a:t>data </a:t>
            </a:r>
            <a:r>
              <a:rPr lang="en-IN" dirty="0" smtClean="0"/>
              <a:t>can be used from a </a:t>
            </a:r>
            <a:r>
              <a:rPr lang="en-IN" b="1" dirty="0" smtClean="0"/>
              <a:t>mobile app or website</a:t>
            </a:r>
            <a:r>
              <a:rPr lang="en-IN" dirty="0" smtClean="0"/>
              <a:t>, but tomorrow the same mobile app or website can learn from a </a:t>
            </a:r>
            <a:r>
              <a:rPr lang="en-IN" b="1" dirty="0" smtClean="0"/>
              <a:t>Location Choreographed Grid </a:t>
            </a:r>
            <a:r>
              <a:rPr lang="en-IN" dirty="0" smtClean="0"/>
              <a:t>to recommend modes of performance to drivers or controllers in the vehicle.</a:t>
            </a:r>
          </a:p>
          <a:p>
            <a:endParaRPr lang="en-US" dirty="0" smtClean="0"/>
          </a:p>
          <a:p>
            <a:endParaRPr lang="en-IN" dirty="0" smtClean="0"/>
          </a:p>
          <a:p>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891</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Location Incorporator Our Pitch</vt:lpstr>
      <vt:lpstr>Slide 2</vt:lpstr>
      <vt:lpstr>Location Incorporator</vt:lpstr>
      <vt:lpstr>Location Incorporator</vt:lpstr>
      <vt:lpstr>Location Incorporator</vt:lpstr>
      <vt:lpstr>Location Incorporator</vt:lpstr>
      <vt:lpstr>Location Incorporator</vt:lpstr>
      <vt:lpstr>Location Incorporator</vt:lpstr>
      <vt:lpstr>Location Incorporator</vt:lpstr>
      <vt:lpstr>Location Incorporator</vt:lpstr>
      <vt:lpstr>Location Incorporator</vt:lpstr>
      <vt:lpstr>Location Incorporator</vt:lpstr>
      <vt:lpstr>Location Incorporator</vt:lpstr>
      <vt:lpstr>Location Incorporator</vt:lpstr>
      <vt:lpstr>Thank you Good luck to Ford for improving      in-vehicle connectivity, control and coordination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Incorporator</dc:title>
  <dc:creator>Admin</dc:creator>
  <cp:lastModifiedBy>Admin</cp:lastModifiedBy>
  <cp:revision>26</cp:revision>
  <dcterms:created xsi:type="dcterms:W3CDTF">2006-08-16T00:00:00Z</dcterms:created>
  <dcterms:modified xsi:type="dcterms:W3CDTF">2021-07-15T23:53:54Z</dcterms:modified>
</cp:coreProperties>
</file>