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4F103-23B4-CE6D-B3E3-E63ED88D40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68D5128-BB70-68A5-A2DB-FE550A3E7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D1D36D-B328-79AF-B684-CBC054EAC739}"/>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10864F3A-9377-B5BC-D36E-6D2F0D3774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38D237-9530-5F06-B948-AB525B442484}"/>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54126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A4A93-F44B-2B8A-761E-5AA5B51EA7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B12B61D-DF4D-D3A8-C497-6C6FCBC72AE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4F0AE8-999B-432D-B582-E62267F94175}"/>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179BBA70-BDD7-6B4E-B4FB-12C5CCBAFB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3948E5-3EEC-94BD-0535-16A4C9797E14}"/>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238094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10D619-EFE6-6F66-5EE6-3DBC92E865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ACE6F9A-DCC4-B176-9E84-901A2019FC4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409231-C32E-7F21-5335-5866F86618A4}"/>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795F62E3-BD9C-03A7-6D33-99863C2745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84F417-D267-ACB4-6A40-44F5814B762D}"/>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99878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7D185-C6E6-171B-4A63-1E09DF768C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A0AE7F-6500-B294-F3A5-A8A151CD46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C6D91E-E0AE-B7B6-07B6-2AB2CE959D50}"/>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21C07EC8-CA26-9AEA-9EB1-012A6F1E1D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B06232-EDA2-6ED2-683D-71330E22D01C}"/>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412963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0B35D-920D-72BD-E72E-F3A4CA43D1D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DAC223-9D67-55AA-3647-A267A99FA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578171-E414-8858-43BA-A8E18929975F}"/>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A6F2B3E0-4D68-7AE1-53D4-83A3FB33E1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45CB77-9487-F21A-64C1-188BB20877CC}"/>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1515287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7527F-2EBC-36F8-CA26-4C945EB3DC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BEFF98-BE74-A17C-9DFE-7355430FC2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8AD10E-2C05-B28B-916E-E2A6920294F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CD7DF2C-DCCC-32DC-007B-FB0827B3B3AA}"/>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8CDECEB9-A74E-B4DF-E9A4-8E600CFBA8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E467AB-193F-5DE8-EDD0-9AE76B33476B}"/>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120472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0CCBF-4A62-F7FC-AE55-73965506969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1B4DA4-BD0D-80BD-6780-094AD490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B349BA-372A-C836-7174-010B912179B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930EF3-8662-FC7B-47E6-A94F4113A1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2547AD-40E5-4A30-C55A-ADA7E64DC07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05157DD-BE07-F7A3-0D26-A8D745D5B9DD}"/>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8" name="页脚占位符 7">
            <a:extLst>
              <a:ext uri="{FF2B5EF4-FFF2-40B4-BE49-F238E27FC236}">
                <a16:creationId xmlns:a16="http://schemas.microsoft.com/office/drawing/2014/main" id="{6F6F5303-E20B-EBFF-FA77-AEF213E7E1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B5ABE7-FE44-6292-B085-925F5CAEF9F2}"/>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120908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61A1A-06B6-5521-53F4-898CD89018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C7BCF7-4024-7F22-C6CD-86DAE7F3F14A}"/>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4" name="页脚占位符 3">
            <a:extLst>
              <a:ext uri="{FF2B5EF4-FFF2-40B4-BE49-F238E27FC236}">
                <a16:creationId xmlns:a16="http://schemas.microsoft.com/office/drawing/2014/main" id="{DC35E362-07D5-BFC5-EE0B-BD248F7657F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84E9742-B291-CCF7-1250-4BF1D1C8291A}"/>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413152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8AEF34-2854-989A-45D7-282E8E082A62}"/>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3" name="页脚占位符 2">
            <a:extLst>
              <a:ext uri="{FF2B5EF4-FFF2-40B4-BE49-F238E27FC236}">
                <a16:creationId xmlns:a16="http://schemas.microsoft.com/office/drawing/2014/main" id="{F345D7B9-9E48-3ED5-1DF5-6F8D748A23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800DA2-32F0-D69E-3F6E-EB91DAFEF255}"/>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86048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7478D-8A34-9E4C-A3A4-49A4BDD1CA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11F810-C9F7-13C1-9BDC-922567979D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3D786B-2720-E48C-6819-45A4D7E72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346F58-488D-1AEE-C5AE-B908A021DC32}"/>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A30CC378-71CB-5B19-D431-DC6B65E86E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825D18-5D44-02E6-316A-C655C4F40609}"/>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404222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BFE36-C526-1834-CE36-3E5745F014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EDBEF82-B693-718B-3C04-933FC59E6A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90DBA0-E550-D740-9018-B8BE9C5EE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BDE1AF-2ACE-E4D2-269A-0E6675CB8863}"/>
              </a:ext>
            </a:extLst>
          </p:cNvPr>
          <p:cNvSpPr>
            <a:spLocks noGrp="1"/>
          </p:cNvSpPr>
          <p:nvPr>
            <p:ph type="dt" sz="half" idx="10"/>
          </p:nvPr>
        </p:nvSpPr>
        <p:spPr/>
        <p:txBody>
          <a:bodyPr/>
          <a:lstStyle/>
          <a:p>
            <a:fld id="{0F7B5E8C-CE2B-48DF-931F-B2C23A3F80ED}"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2DF4DB62-892A-F664-A1B5-7865372E08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583076-9BFA-FE14-E440-E42DB755CE4B}"/>
              </a:ext>
            </a:extLst>
          </p:cNvPr>
          <p:cNvSpPr>
            <a:spLocks noGrp="1"/>
          </p:cNvSpPr>
          <p:nvPr>
            <p:ph type="sldNum" sz="quarter" idx="12"/>
          </p:nvPr>
        </p:nvSpPr>
        <p:spPr/>
        <p:txBody>
          <a:body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386491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9BDFD0-040C-118D-C05C-45886D3C0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EE54C4-8FA9-BAE7-91D7-198BB212A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023DD9-BE97-BCDC-127C-B39A22666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B5E8C-CE2B-48DF-931F-B2C23A3F80ED}"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3F14F4C8-05DF-E06C-1793-52909939E3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4BD73AA-686B-407C-9C3A-F6654451C2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2C701-AB86-401C-828E-0F1BF6871E39}" type="slidenum">
              <a:rPr lang="zh-CN" altLang="en-US" smtClean="0"/>
              <a:t>‹#›</a:t>
            </a:fld>
            <a:endParaRPr lang="zh-CN" altLang="en-US"/>
          </a:p>
        </p:txBody>
      </p:sp>
    </p:spTree>
    <p:extLst>
      <p:ext uri="{BB962C8B-B14F-4D97-AF65-F5344CB8AC3E}">
        <p14:creationId xmlns:p14="http://schemas.microsoft.com/office/powerpoint/2010/main" val="330100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9ECB02F-FB22-DB3C-1621-F9B542DC72F5}"/>
              </a:ext>
            </a:extLst>
          </p:cNvPr>
          <p:cNvGrpSpPr/>
          <p:nvPr/>
        </p:nvGrpSpPr>
        <p:grpSpPr>
          <a:xfrm>
            <a:off x="1355834" y="870257"/>
            <a:ext cx="1973843" cy="3134185"/>
            <a:chOff x="1683757" y="1469346"/>
            <a:chExt cx="1973843" cy="3134185"/>
          </a:xfrm>
        </p:grpSpPr>
        <p:sp>
          <p:nvSpPr>
            <p:cNvPr id="4" name="矩形 3">
              <a:extLst>
                <a:ext uri="{FF2B5EF4-FFF2-40B4-BE49-F238E27FC236}">
                  <a16:creationId xmlns:a16="http://schemas.microsoft.com/office/drawing/2014/main" id="{3023795B-1B28-6C0B-C253-9F9F94732156}"/>
                </a:ext>
              </a:extLst>
            </p:cNvPr>
            <p:cNvSpPr/>
            <p:nvPr/>
          </p:nvSpPr>
          <p:spPr>
            <a:xfrm>
              <a:off x="1683757" y="1469346"/>
              <a:ext cx="1973843" cy="31341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7DFB430-7129-B9A7-010A-2702E865CC68}"/>
                </a:ext>
              </a:extLst>
            </p:cNvPr>
            <p:cNvSpPr/>
            <p:nvPr/>
          </p:nvSpPr>
          <p:spPr>
            <a:xfrm>
              <a:off x="2106273" y="1671145"/>
              <a:ext cx="1204486" cy="42882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执行栈</a:t>
              </a:r>
            </a:p>
          </p:txBody>
        </p:sp>
      </p:grpSp>
      <p:grpSp>
        <p:nvGrpSpPr>
          <p:cNvPr id="7" name="组合 6">
            <a:extLst>
              <a:ext uri="{FF2B5EF4-FFF2-40B4-BE49-F238E27FC236}">
                <a16:creationId xmlns:a16="http://schemas.microsoft.com/office/drawing/2014/main" id="{38FEC94A-59FB-AF9E-0ECF-7B27FEB09A43}"/>
              </a:ext>
            </a:extLst>
          </p:cNvPr>
          <p:cNvGrpSpPr/>
          <p:nvPr/>
        </p:nvGrpSpPr>
        <p:grpSpPr>
          <a:xfrm>
            <a:off x="6514312" y="870257"/>
            <a:ext cx="1973843" cy="3134185"/>
            <a:chOff x="1683757" y="1469346"/>
            <a:chExt cx="1973843" cy="3134185"/>
          </a:xfrm>
        </p:grpSpPr>
        <p:sp>
          <p:nvSpPr>
            <p:cNvPr id="8" name="矩形 7">
              <a:extLst>
                <a:ext uri="{FF2B5EF4-FFF2-40B4-BE49-F238E27FC236}">
                  <a16:creationId xmlns:a16="http://schemas.microsoft.com/office/drawing/2014/main" id="{C9F820B4-19A6-FFAA-EF6A-854F6439AFB5}"/>
                </a:ext>
              </a:extLst>
            </p:cNvPr>
            <p:cNvSpPr/>
            <p:nvPr/>
          </p:nvSpPr>
          <p:spPr>
            <a:xfrm>
              <a:off x="1683757" y="1469346"/>
              <a:ext cx="1973843" cy="31341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C883190-C741-0B4B-DD4E-485FC959DC95}"/>
                </a:ext>
              </a:extLst>
            </p:cNvPr>
            <p:cNvSpPr/>
            <p:nvPr/>
          </p:nvSpPr>
          <p:spPr>
            <a:xfrm>
              <a:off x="2106273" y="1671145"/>
              <a:ext cx="1204486" cy="42882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宿主环境</a:t>
              </a:r>
            </a:p>
          </p:txBody>
        </p:sp>
      </p:grpSp>
      <p:sp>
        <p:nvSpPr>
          <p:cNvPr id="10" name="矩形 9">
            <a:extLst>
              <a:ext uri="{FF2B5EF4-FFF2-40B4-BE49-F238E27FC236}">
                <a16:creationId xmlns:a16="http://schemas.microsoft.com/office/drawing/2014/main" id="{0B3EE166-F1E8-5C07-54F2-0E9EB60A54C3}"/>
              </a:ext>
            </a:extLst>
          </p:cNvPr>
          <p:cNvSpPr/>
          <p:nvPr/>
        </p:nvSpPr>
        <p:spPr>
          <a:xfrm>
            <a:off x="3159410" y="4836861"/>
            <a:ext cx="4029666" cy="10216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EE67C9A-1DEB-136E-9C22-B75E6C48AB61}"/>
              </a:ext>
            </a:extLst>
          </p:cNvPr>
          <p:cNvSpPr/>
          <p:nvPr/>
        </p:nvSpPr>
        <p:spPr>
          <a:xfrm>
            <a:off x="3373821" y="5070190"/>
            <a:ext cx="441434" cy="64323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队列</a:t>
            </a:r>
          </a:p>
        </p:txBody>
      </p:sp>
      <p:pic>
        <p:nvPicPr>
          <p:cNvPr id="13" name="图片 12">
            <a:extLst>
              <a:ext uri="{FF2B5EF4-FFF2-40B4-BE49-F238E27FC236}">
                <a16:creationId xmlns:a16="http://schemas.microsoft.com/office/drawing/2014/main" id="{6D933E1B-5028-F87D-B542-BF1987709897}"/>
              </a:ext>
            </a:extLst>
          </p:cNvPr>
          <p:cNvPicPr>
            <a:picLocks noChangeAspect="1"/>
          </p:cNvPicPr>
          <p:nvPr/>
        </p:nvPicPr>
        <p:blipFill>
          <a:blip r:embed="rId2"/>
          <a:stretch>
            <a:fillRect/>
          </a:stretch>
        </p:blipFill>
        <p:spPr>
          <a:xfrm>
            <a:off x="9138165" y="870257"/>
            <a:ext cx="2324301" cy="3619814"/>
          </a:xfrm>
          <a:prstGeom prst="rect">
            <a:avLst/>
          </a:prstGeom>
        </p:spPr>
      </p:pic>
      <p:pic>
        <p:nvPicPr>
          <p:cNvPr id="15" name="图片 14">
            <a:extLst>
              <a:ext uri="{FF2B5EF4-FFF2-40B4-BE49-F238E27FC236}">
                <a16:creationId xmlns:a16="http://schemas.microsoft.com/office/drawing/2014/main" id="{39329EE7-E0B7-A31F-977C-9DFFDEA90286}"/>
              </a:ext>
            </a:extLst>
          </p:cNvPr>
          <p:cNvPicPr>
            <a:picLocks noChangeAspect="1"/>
          </p:cNvPicPr>
          <p:nvPr/>
        </p:nvPicPr>
        <p:blipFill>
          <a:blip r:embed="rId3"/>
          <a:stretch>
            <a:fillRect/>
          </a:stretch>
        </p:blipFill>
        <p:spPr>
          <a:xfrm>
            <a:off x="1377905" y="1679411"/>
            <a:ext cx="1929700" cy="237676"/>
          </a:xfrm>
          <a:prstGeom prst="rect">
            <a:avLst/>
          </a:prstGeom>
        </p:spPr>
      </p:pic>
      <p:pic>
        <p:nvPicPr>
          <p:cNvPr id="17" name="图片 16">
            <a:extLst>
              <a:ext uri="{FF2B5EF4-FFF2-40B4-BE49-F238E27FC236}">
                <a16:creationId xmlns:a16="http://schemas.microsoft.com/office/drawing/2014/main" id="{5A6EB3CD-FD81-D828-57D4-B71F2FD3C5AD}"/>
              </a:ext>
            </a:extLst>
          </p:cNvPr>
          <p:cNvPicPr>
            <a:picLocks noChangeAspect="1"/>
          </p:cNvPicPr>
          <p:nvPr/>
        </p:nvPicPr>
        <p:blipFill>
          <a:blip r:embed="rId4"/>
          <a:stretch>
            <a:fillRect/>
          </a:stretch>
        </p:blipFill>
        <p:spPr>
          <a:xfrm>
            <a:off x="1355834" y="2012770"/>
            <a:ext cx="1929701" cy="320526"/>
          </a:xfrm>
          <a:prstGeom prst="rect">
            <a:avLst/>
          </a:prstGeom>
        </p:spPr>
      </p:pic>
      <p:pic>
        <p:nvPicPr>
          <p:cNvPr id="19" name="图片 18">
            <a:extLst>
              <a:ext uri="{FF2B5EF4-FFF2-40B4-BE49-F238E27FC236}">
                <a16:creationId xmlns:a16="http://schemas.microsoft.com/office/drawing/2014/main" id="{FDF7B8E1-CC31-3D2E-663E-1922BA97A62A}"/>
              </a:ext>
            </a:extLst>
          </p:cNvPr>
          <p:cNvPicPr>
            <a:picLocks noChangeAspect="1"/>
          </p:cNvPicPr>
          <p:nvPr/>
        </p:nvPicPr>
        <p:blipFill>
          <a:blip r:embed="rId5"/>
          <a:stretch>
            <a:fillRect/>
          </a:stretch>
        </p:blipFill>
        <p:spPr>
          <a:xfrm>
            <a:off x="6616799" y="1550454"/>
            <a:ext cx="1524515" cy="1217724"/>
          </a:xfrm>
          <a:prstGeom prst="rect">
            <a:avLst/>
          </a:prstGeom>
        </p:spPr>
      </p:pic>
      <p:pic>
        <p:nvPicPr>
          <p:cNvPr id="21" name="图片 20">
            <a:extLst>
              <a:ext uri="{FF2B5EF4-FFF2-40B4-BE49-F238E27FC236}">
                <a16:creationId xmlns:a16="http://schemas.microsoft.com/office/drawing/2014/main" id="{C5633D96-D5B9-E2B7-C514-246D046EE638}"/>
              </a:ext>
            </a:extLst>
          </p:cNvPr>
          <p:cNvPicPr>
            <a:picLocks noChangeAspect="1"/>
          </p:cNvPicPr>
          <p:nvPr/>
        </p:nvPicPr>
        <p:blipFill>
          <a:blip r:embed="rId6"/>
          <a:stretch>
            <a:fillRect/>
          </a:stretch>
        </p:blipFill>
        <p:spPr>
          <a:xfrm>
            <a:off x="6593077" y="2817755"/>
            <a:ext cx="1794178" cy="1060676"/>
          </a:xfrm>
          <a:prstGeom prst="rect">
            <a:avLst/>
          </a:prstGeom>
        </p:spPr>
      </p:pic>
      <p:cxnSp>
        <p:nvCxnSpPr>
          <p:cNvPr id="23" name="直接箭头连接符 22">
            <a:extLst>
              <a:ext uri="{FF2B5EF4-FFF2-40B4-BE49-F238E27FC236}">
                <a16:creationId xmlns:a16="http://schemas.microsoft.com/office/drawing/2014/main" id="{40A25E6C-E1A0-4921-B94E-BCFFFFC72495}"/>
              </a:ext>
            </a:extLst>
          </p:cNvPr>
          <p:cNvCxnSpPr/>
          <p:nvPr/>
        </p:nvCxnSpPr>
        <p:spPr>
          <a:xfrm>
            <a:off x="3537782" y="1620695"/>
            <a:ext cx="2558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5786C63-A374-3611-D544-7CCFBD0605AD}"/>
              </a:ext>
            </a:extLst>
          </p:cNvPr>
          <p:cNvSpPr txBox="1"/>
          <p:nvPr/>
        </p:nvSpPr>
        <p:spPr>
          <a:xfrm>
            <a:off x="3747989" y="904123"/>
            <a:ext cx="2097631" cy="646331"/>
          </a:xfrm>
          <a:prstGeom prst="rect">
            <a:avLst/>
          </a:prstGeom>
          <a:noFill/>
        </p:spPr>
        <p:txBody>
          <a:bodyPr wrap="square" rtlCol="0">
            <a:spAutoFit/>
          </a:bodyPr>
          <a:lstStyle/>
          <a:p>
            <a:r>
              <a:rPr lang="zh-CN" altLang="en-US" sz="1200"/>
              <a:t>执行栈中的任务执行完了以后查看宿主环境中有没有时机成熟的任务需要执行。</a:t>
            </a:r>
          </a:p>
        </p:txBody>
      </p:sp>
      <p:cxnSp>
        <p:nvCxnSpPr>
          <p:cNvPr id="26" name="直接箭头连接符 25">
            <a:extLst>
              <a:ext uri="{FF2B5EF4-FFF2-40B4-BE49-F238E27FC236}">
                <a16:creationId xmlns:a16="http://schemas.microsoft.com/office/drawing/2014/main" id="{9C73380A-EC1A-6F37-A2BF-445F69BD4F51}"/>
              </a:ext>
            </a:extLst>
          </p:cNvPr>
          <p:cNvCxnSpPr>
            <a:stCxn id="8" idx="2"/>
          </p:cNvCxnSpPr>
          <p:nvPr/>
        </p:nvCxnSpPr>
        <p:spPr>
          <a:xfrm flipH="1">
            <a:off x="5845620" y="4004442"/>
            <a:ext cx="1655614" cy="78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7C4E2E5C-E0B3-951F-1798-5133CECB1E53}"/>
              </a:ext>
            </a:extLst>
          </p:cNvPr>
          <p:cNvSpPr txBox="1"/>
          <p:nvPr/>
        </p:nvSpPr>
        <p:spPr>
          <a:xfrm>
            <a:off x="4873484" y="4015506"/>
            <a:ext cx="2097631" cy="646331"/>
          </a:xfrm>
          <a:prstGeom prst="rect">
            <a:avLst/>
          </a:prstGeom>
          <a:noFill/>
        </p:spPr>
        <p:txBody>
          <a:bodyPr wrap="square" rtlCol="0">
            <a:spAutoFit/>
          </a:bodyPr>
          <a:lstStyle/>
          <a:p>
            <a:r>
              <a:rPr lang="zh-CN" altLang="en-US" sz="1200"/>
              <a:t>将时机成熟的任务推入任务队列中，也就是将回调函数推入任务队列中</a:t>
            </a:r>
          </a:p>
        </p:txBody>
      </p:sp>
      <p:cxnSp>
        <p:nvCxnSpPr>
          <p:cNvPr id="29" name="直接箭头连接符 28">
            <a:extLst>
              <a:ext uri="{FF2B5EF4-FFF2-40B4-BE49-F238E27FC236}">
                <a16:creationId xmlns:a16="http://schemas.microsoft.com/office/drawing/2014/main" id="{DE8352B5-30D8-0316-7A9E-8E6BD70D4CFB}"/>
              </a:ext>
            </a:extLst>
          </p:cNvPr>
          <p:cNvCxnSpPr/>
          <p:nvPr/>
        </p:nvCxnSpPr>
        <p:spPr>
          <a:xfrm flipH="1" flipV="1">
            <a:off x="2188254" y="4004442"/>
            <a:ext cx="971156" cy="832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52BD20D-9CB6-14E4-DB21-D86A2B7C9A31}"/>
              </a:ext>
            </a:extLst>
          </p:cNvPr>
          <p:cNvSpPr txBox="1"/>
          <p:nvPr/>
        </p:nvSpPr>
        <p:spPr>
          <a:xfrm>
            <a:off x="729534" y="4420651"/>
            <a:ext cx="2097631" cy="461665"/>
          </a:xfrm>
          <a:prstGeom prst="rect">
            <a:avLst/>
          </a:prstGeom>
          <a:noFill/>
        </p:spPr>
        <p:txBody>
          <a:bodyPr wrap="square" rtlCol="0">
            <a:spAutoFit/>
          </a:bodyPr>
          <a:lstStyle/>
          <a:p>
            <a:r>
              <a:rPr lang="zh-CN" altLang="en-US" sz="1200"/>
              <a:t>将任务队列中的回调函数拉到执行栈中执行。</a:t>
            </a:r>
          </a:p>
        </p:txBody>
      </p:sp>
      <p:sp>
        <p:nvSpPr>
          <p:cNvPr id="31" name="文本框 30">
            <a:extLst>
              <a:ext uri="{FF2B5EF4-FFF2-40B4-BE49-F238E27FC236}">
                <a16:creationId xmlns:a16="http://schemas.microsoft.com/office/drawing/2014/main" id="{0BF054CB-F382-65CD-5A43-CFF732CAFD24}"/>
              </a:ext>
            </a:extLst>
          </p:cNvPr>
          <p:cNvSpPr txBox="1"/>
          <p:nvPr/>
        </p:nvSpPr>
        <p:spPr>
          <a:xfrm>
            <a:off x="3720253" y="2382873"/>
            <a:ext cx="2418368" cy="954107"/>
          </a:xfrm>
          <a:prstGeom prst="rect">
            <a:avLst/>
          </a:prstGeom>
          <a:noFill/>
        </p:spPr>
        <p:txBody>
          <a:bodyPr wrap="square" rtlCol="0">
            <a:spAutoFit/>
          </a:bodyPr>
          <a:lstStyle/>
          <a:p>
            <a:pPr algn="ctr"/>
            <a:r>
              <a:rPr lang="zh-CN" altLang="en-US" sz="2800" b="1"/>
              <a:t>事件循环</a:t>
            </a:r>
            <a:r>
              <a:rPr lang="en-US" altLang="zh-CN" sz="2800" b="1"/>
              <a:t>Event Loop</a:t>
            </a:r>
            <a:endParaRPr lang="zh-CN" altLang="en-US" sz="2800" b="1"/>
          </a:p>
        </p:txBody>
      </p:sp>
      <p:pic>
        <p:nvPicPr>
          <p:cNvPr id="33" name="图片 32">
            <a:extLst>
              <a:ext uri="{FF2B5EF4-FFF2-40B4-BE49-F238E27FC236}">
                <a16:creationId xmlns:a16="http://schemas.microsoft.com/office/drawing/2014/main" id="{8D1151B3-B545-DEFE-857B-49D7E2809FBF}"/>
              </a:ext>
            </a:extLst>
          </p:cNvPr>
          <p:cNvPicPr>
            <a:picLocks noChangeAspect="1"/>
          </p:cNvPicPr>
          <p:nvPr/>
        </p:nvPicPr>
        <p:blipFill>
          <a:blip r:embed="rId7"/>
          <a:stretch>
            <a:fillRect/>
          </a:stretch>
        </p:blipFill>
        <p:spPr>
          <a:xfrm>
            <a:off x="3865851" y="4904744"/>
            <a:ext cx="1308392" cy="885837"/>
          </a:xfrm>
          <a:prstGeom prst="rect">
            <a:avLst/>
          </a:prstGeom>
        </p:spPr>
      </p:pic>
      <p:pic>
        <p:nvPicPr>
          <p:cNvPr id="35" name="图片 34">
            <a:extLst>
              <a:ext uri="{FF2B5EF4-FFF2-40B4-BE49-F238E27FC236}">
                <a16:creationId xmlns:a16="http://schemas.microsoft.com/office/drawing/2014/main" id="{C62ACACE-4703-5E34-BF5E-570FC751F391}"/>
              </a:ext>
            </a:extLst>
          </p:cNvPr>
          <p:cNvPicPr>
            <a:picLocks noChangeAspect="1"/>
          </p:cNvPicPr>
          <p:nvPr/>
        </p:nvPicPr>
        <p:blipFill>
          <a:blip r:embed="rId8"/>
          <a:stretch>
            <a:fillRect/>
          </a:stretch>
        </p:blipFill>
        <p:spPr>
          <a:xfrm>
            <a:off x="5238473" y="4946502"/>
            <a:ext cx="1886373" cy="749634"/>
          </a:xfrm>
          <a:prstGeom prst="rect">
            <a:avLst/>
          </a:prstGeom>
        </p:spPr>
      </p:pic>
    </p:spTree>
    <p:extLst>
      <p:ext uri="{BB962C8B-B14F-4D97-AF65-F5344CB8AC3E}">
        <p14:creationId xmlns:p14="http://schemas.microsoft.com/office/powerpoint/2010/main" val="355562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4C477BF-33EA-FB19-2AC2-87B3BFF81C96}"/>
              </a:ext>
            </a:extLst>
          </p:cNvPr>
          <p:cNvPicPr>
            <a:picLocks noChangeAspect="1"/>
          </p:cNvPicPr>
          <p:nvPr/>
        </p:nvPicPr>
        <p:blipFill>
          <a:blip r:embed="rId2"/>
          <a:stretch>
            <a:fillRect/>
          </a:stretch>
        </p:blipFill>
        <p:spPr>
          <a:xfrm>
            <a:off x="8030431" y="266129"/>
            <a:ext cx="2979678" cy="6591871"/>
          </a:xfrm>
          <a:prstGeom prst="rect">
            <a:avLst/>
          </a:prstGeom>
        </p:spPr>
      </p:pic>
      <p:grpSp>
        <p:nvGrpSpPr>
          <p:cNvPr id="6" name="组合 5">
            <a:extLst>
              <a:ext uri="{FF2B5EF4-FFF2-40B4-BE49-F238E27FC236}">
                <a16:creationId xmlns:a16="http://schemas.microsoft.com/office/drawing/2014/main" id="{E24A32E4-B66F-E401-FD81-69279F8C80C2}"/>
              </a:ext>
            </a:extLst>
          </p:cNvPr>
          <p:cNvGrpSpPr/>
          <p:nvPr/>
        </p:nvGrpSpPr>
        <p:grpSpPr>
          <a:xfrm>
            <a:off x="428821" y="857645"/>
            <a:ext cx="1973843" cy="3134185"/>
            <a:chOff x="1683757" y="1469346"/>
            <a:chExt cx="1973843" cy="3134185"/>
          </a:xfrm>
        </p:grpSpPr>
        <p:sp>
          <p:nvSpPr>
            <p:cNvPr id="7" name="矩形 6">
              <a:extLst>
                <a:ext uri="{FF2B5EF4-FFF2-40B4-BE49-F238E27FC236}">
                  <a16:creationId xmlns:a16="http://schemas.microsoft.com/office/drawing/2014/main" id="{40D0E9BE-5A53-EA6A-7F13-76177F003FB8}"/>
                </a:ext>
              </a:extLst>
            </p:cNvPr>
            <p:cNvSpPr/>
            <p:nvPr/>
          </p:nvSpPr>
          <p:spPr>
            <a:xfrm>
              <a:off x="1683757" y="1469346"/>
              <a:ext cx="1973843" cy="31341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9568A8F-7FC5-4599-77A2-B569E511CB06}"/>
                </a:ext>
              </a:extLst>
            </p:cNvPr>
            <p:cNvSpPr/>
            <p:nvPr/>
          </p:nvSpPr>
          <p:spPr>
            <a:xfrm>
              <a:off x="2106273" y="1671145"/>
              <a:ext cx="1204486" cy="42882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执行栈</a:t>
              </a:r>
            </a:p>
          </p:txBody>
        </p:sp>
      </p:grpSp>
      <p:grpSp>
        <p:nvGrpSpPr>
          <p:cNvPr id="9" name="组合 8">
            <a:extLst>
              <a:ext uri="{FF2B5EF4-FFF2-40B4-BE49-F238E27FC236}">
                <a16:creationId xmlns:a16="http://schemas.microsoft.com/office/drawing/2014/main" id="{27194CD5-D0B6-7DE3-8A6D-88144144F141}"/>
              </a:ext>
            </a:extLst>
          </p:cNvPr>
          <p:cNvGrpSpPr/>
          <p:nvPr/>
        </p:nvGrpSpPr>
        <p:grpSpPr>
          <a:xfrm>
            <a:off x="5587299" y="857645"/>
            <a:ext cx="1973843" cy="3134185"/>
            <a:chOff x="1683757" y="1469346"/>
            <a:chExt cx="1973843" cy="3134185"/>
          </a:xfrm>
        </p:grpSpPr>
        <p:sp>
          <p:nvSpPr>
            <p:cNvPr id="10" name="矩形 9">
              <a:extLst>
                <a:ext uri="{FF2B5EF4-FFF2-40B4-BE49-F238E27FC236}">
                  <a16:creationId xmlns:a16="http://schemas.microsoft.com/office/drawing/2014/main" id="{CDE9C4C1-C0D4-159F-3353-AE0EA3AFC7FD}"/>
                </a:ext>
              </a:extLst>
            </p:cNvPr>
            <p:cNvSpPr/>
            <p:nvPr/>
          </p:nvSpPr>
          <p:spPr>
            <a:xfrm>
              <a:off x="1683757" y="1469346"/>
              <a:ext cx="1973843" cy="31341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F368539-0B52-168B-9E40-97CF879FC862}"/>
                </a:ext>
              </a:extLst>
            </p:cNvPr>
            <p:cNvSpPr/>
            <p:nvPr/>
          </p:nvSpPr>
          <p:spPr>
            <a:xfrm>
              <a:off x="2106273" y="1671145"/>
              <a:ext cx="1204486" cy="42882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宿主环境</a:t>
              </a:r>
            </a:p>
          </p:txBody>
        </p:sp>
      </p:grpSp>
      <p:sp>
        <p:nvSpPr>
          <p:cNvPr id="12" name="矩形 11">
            <a:extLst>
              <a:ext uri="{FF2B5EF4-FFF2-40B4-BE49-F238E27FC236}">
                <a16:creationId xmlns:a16="http://schemas.microsoft.com/office/drawing/2014/main" id="{9A7A3C41-C561-A9B3-C9A5-21A7465B28EC}"/>
              </a:ext>
            </a:extLst>
          </p:cNvPr>
          <p:cNvSpPr/>
          <p:nvPr/>
        </p:nvSpPr>
        <p:spPr>
          <a:xfrm>
            <a:off x="2232397" y="4824249"/>
            <a:ext cx="4029666" cy="10216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2E57419-D756-53DA-43B9-78B1555E55FD}"/>
              </a:ext>
            </a:extLst>
          </p:cNvPr>
          <p:cNvSpPr/>
          <p:nvPr/>
        </p:nvSpPr>
        <p:spPr>
          <a:xfrm>
            <a:off x="2446808" y="5057578"/>
            <a:ext cx="441434" cy="64323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队列</a:t>
            </a:r>
          </a:p>
        </p:txBody>
      </p:sp>
      <p:cxnSp>
        <p:nvCxnSpPr>
          <p:cNvPr id="15" name="直接箭头连接符 14">
            <a:extLst>
              <a:ext uri="{FF2B5EF4-FFF2-40B4-BE49-F238E27FC236}">
                <a16:creationId xmlns:a16="http://schemas.microsoft.com/office/drawing/2014/main" id="{6FEB3E13-1849-D445-21E3-A9C5EAA007B8}"/>
              </a:ext>
            </a:extLst>
          </p:cNvPr>
          <p:cNvCxnSpPr>
            <a:cxnSpLocks/>
          </p:cNvCxnSpPr>
          <p:nvPr/>
        </p:nvCxnSpPr>
        <p:spPr>
          <a:xfrm>
            <a:off x="2446808" y="2017986"/>
            <a:ext cx="3140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70FF362-9C54-9E85-B182-D82003FF99A7}"/>
              </a:ext>
            </a:extLst>
          </p:cNvPr>
          <p:cNvCxnSpPr>
            <a:stCxn id="10" idx="2"/>
          </p:cNvCxnSpPr>
          <p:nvPr/>
        </p:nvCxnSpPr>
        <p:spPr>
          <a:xfrm flipH="1">
            <a:off x="6096000" y="3991830"/>
            <a:ext cx="478221" cy="832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EB4A702-B80B-4F77-EF66-1182FB21E763}"/>
              </a:ext>
            </a:extLst>
          </p:cNvPr>
          <p:cNvCxnSpPr>
            <a:stCxn id="12" idx="1"/>
            <a:endCxn id="7" idx="2"/>
          </p:cNvCxnSpPr>
          <p:nvPr/>
        </p:nvCxnSpPr>
        <p:spPr>
          <a:xfrm flipH="1" flipV="1">
            <a:off x="1415743" y="3991830"/>
            <a:ext cx="816654" cy="1343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07334162-0164-97EF-6910-580DA3ECF94B}"/>
              </a:ext>
            </a:extLst>
          </p:cNvPr>
          <p:cNvPicPr>
            <a:picLocks noChangeAspect="1"/>
          </p:cNvPicPr>
          <p:nvPr/>
        </p:nvPicPr>
        <p:blipFill>
          <a:blip r:embed="rId3"/>
          <a:stretch>
            <a:fillRect/>
          </a:stretch>
        </p:blipFill>
        <p:spPr>
          <a:xfrm>
            <a:off x="367901" y="1546029"/>
            <a:ext cx="2095682" cy="487722"/>
          </a:xfrm>
          <a:prstGeom prst="rect">
            <a:avLst/>
          </a:prstGeom>
        </p:spPr>
      </p:pic>
      <p:pic>
        <p:nvPicPr>
          <p:cNvPr id="25" name="图片 24">
            <a:extLst>
              <a:ext uri="{FF2B5EF4-FFF2-40B4-BE49-F238E27FC236}">
                <a16:creationId xmlns:a16="http://schemas.microsoft.com/office/drawing/2014/main" id="{3D4DC0F0-2606-6785-BBF5-EFA0F174199E}"/>
              </a:ext>
            </a:extLst>
          </p:cNvPr>
          <p:cNvPicPr>
            <a:picLocks noChangeAspect="1"/>
          </p:cNvPicPr>
          <p:nvPr/>
        </p:nvPicPr>
        <p:blipFill>
          <a:blip r:embed="rId4"/>
          <a:stretch>
            <a:fillRect/>
          </a:stretch>
        </p:blipFill>
        <p:spPr>
          <a:xfrm>
            <a:off x="428821" y="2159600"/>
            <a:ext cx="2514370" cy="346107"/>
          </a:xfrm>
          <a:prstGeom prst="rect">
            <a:avLst/>
          </a:prstGeom>
        </p:spPr>
      </p:pic>
      <p:sp>
        <p:nvSpPr>
          <p:cNvPr id="26" name="文本框 25">
            <a:extLst>
              <a:ext uri="{FF2B5EF4-FFF2-40B4-BE49-F238E27FC236}">
                <a16:creationId xmlns:a16="http://schemas.microsoft.com/office/drawing/2014/main" id="{79B90291-0C36-37D0-5885-2B55A5EEAB4E}"/>
              </a:ext>
            </a:extLst>
          </p:cNvPr>
          <p:cNvSpPr txBox="1"/>
          <p:nvPr/>
        </p:nvSpPr>
        <p:spPr>
          <a:xfrm>
            <a:off x="3269243" y="211314"/>
            <a:ext cx="1179261" cy="2308324"/>
          </a:xfrm>
          <a:prstGeom prst="rect">
            <a:avLst/>
          </a:prstGeom>
          <a:noFill/>
        </p:spPr>
        <p:txBody>
          <a:bodyPr wrap="square" rtlCol="0">
            <a:spAutoFit/>
          </a:bodyPr>
          <a:lstStyle/>
          <a:p>
            <a:r>
              <a:rPr lang="en-US" altLang="zh-CN"/>
              <a:t>1</a:t>
            </a:r>
          </a:p>
          <a:p>
            <a:r>
              <a:rPr lang="en-US" altLang="zh-CN"/>
              <a:t>3</a:t>
            </a:r>
          </a:p>
          <a:p>
            <a:r>
              <a:rPr lang="en-US" altLang="zh-CN"/>
              <a:t>5</a:t>
            </a:r>
          </a:p>
          <a:p>
            <a:r>
              <a:rPr lang="en-US" altLang="zh-CN"/>
              <a:t>8</a:t>
            </a:r>
          </a:p>
          <a:p>
            <a:r>
              <a:rPr lang="en-US" altLang="zh-CN"/>
              <a:t>2</a:t>
            </a:r>
          </a:p>
          <a:p>
            <a:r>
              <a:rPr lang="en-US" altLang="zh-CN"/>
              <a:t>6</a:t>
            </a:r>
          </a:p>
          <a:p>
            <a:r>
              <a:rPr lang="en-US" altLang="zh-CN"/>
              <a:t>7</a:t>
            </a:r>
          </a:p>
          <a:p>
            <a:r>
              <a:rPr lang="en-US" altLang="zh-CN"/>
              <a:t>4</a:t>
            </a:r>
            <a:endParaRPr lang="zh-CN" altLang="en-US"/>
          </a:p>
        </p:txBody>
      </p:sp>
      <p:pic>
        <p:nvPicPr>
          <p:cNvPr id="28" name="图片 27">
            <a:extLst>
              <a:ext uri="{FF2B5EF4-FFF2-40B4-BE49-F238E27FC236}">
                <a16:creationId xmlns:a16="http://schemas.microsoft.com/office/drawing/2014/main" id="{479746CA-C41A-FCBC-5E51-810A9E869DDE}"/>
              </a:ext>
            </a:extLst>
          </p:cNvPr>
          <p:cNvPicPr>
            <a:picLocks noChangeAspect="1"/>
          </p:cNvPicPr>
          <p:nvPr/>
        </p:nvPicPr>
        <p:blipFill>
          <a:blip r:embed="rId5"/>
          <a:stretch>
            <a:fillRect/>
          </a:stretch>
        </p:blipFill>
        <p:spPr>
          <a:xfrm>
            <a:off x="5526380" y="1862286"/>
            <a:ext cx="2095682" cy="342930"/>
          </a:xfrm>
          <a:prstGeom prst="rect">
            <a:avLst/>
          </a:prstGeom>
        </p:spPr>
      </p:pic>
      <p:pic>
        <p:nvPicPr>
          <p:cNvPr id="30" name="图片 29">
            <a:extLst>
              <a:ext uri="{FF2B5EF4-FFF2-40B4-BE49-F238E27FC236}">
                <a16:creationId xmlns:a16="http://schemas.microsoft.com/office/drawing/2014/main" id="{F236994C-7BDA-1A98-58FA-313419256E53}"/>
              </a:ext>
            </a:extLst>
          </p:cNvPr>
          <p:cNvPicPr>
            <a:picLocks noChangeAspect="1"/>
          </p:cNvPicPr>
          <p:nvPr/>
        </p:nvPicPr>
        <p:blipFill>
          <a:blip r:embed="rId6"/>
          <a:stretch>
            <a:fillRect/>
          </a:stretch>
        </p:blipFill>
        <p:spPr>
          <a:xfrm>
            <a:off x="5518493" y="3205523"/>
            <a:ext cx="2187130" cy="320068"/>
          </a:xfrm>
          <a:prstGeom prst="rect">
            <a:avLst/>
          </a:prstGeom>
        </p:spPr>
      </p:pic>
      <p:pic>
        <p:nvPicPr>
          <p:cNvPr id="32" name="图片 31">
            <a:extLst>
              <a:ext uri="{FF2B5EF4-FFF2-40B4-BE49-F238E27FC236}">
                <a16:creationId xmlns:a16="http://schemas.microsoft.com/office/drawing/2014/main" id="{5FD9DEAB-EA7E-8DFA-0038-7BBE9E3805BE}"/>
              </a:ext>
            </a:extLst>
          </p:cNvPr>
          <p:cNvPicPr>
            <a:picLocks noChangeAspect="1"/>
          </p:cNvPicPr>
          <p:nvPr/>
        </p:nvPicPr>
        <p:blipFill>
          <a:blip r:embed="rId7"/>
          <a:stretch>
            <a:fillRect/>
          </a:stretch>
        </p:blipFill>
        <p:spPr>
          <a:xfrm>
            <a:off x="384677" y="2683956"/>
            <a:ext cx="1889924" cy="297206"/>
          </a:xfrm>
          <a:prstGeom prst="rect">
            <a:avLst/>
          </a:prstGeom>
        </p:spPr>
      </p:pic>
      <p:pic>
        <p:nvPicPr>
          <p:cNvPr id="34" name="图片 33">
            <a:extLst>
              <a:ext uri="{FF2B5EF4-FFF2-40B4-BE49-F238E27FC236}">
                <a16:creationId xmlns:a16="http://schemas.microsoft.com/office/drawing/2014/main" id="{8FD71E84-E570-CB91-6911-8D0F2C88686B}"/>
              </a:ext>
            </a:extLst>
          </p:cNvPr>
          <p:cNvPicPr>
            <a:picLocks noChangeAspect="1"/>
          </p:cNvPicPr>
          <p:nvPr/>
        </p:nvPicPr>
        <p:blipFill>
          <a:blip r:embed="rId8"/>
          <a:stretch>
            <a:fillRect/>
          </a:stretch>
        </p:blipFill>
        <p:spPr>
          <a:xfrm>
            <a:off x="5560673" y="2213055"/>
            <a:ext cx="2118544" cy="335309"/>
          </a:xfrm>
          <a:prstGeom prst="rect">
            <a:avLst/>
          </a:prstGeom>
        </p:spPr>
      </p:pic>
      <p:pic>
        <p:nvPicPr>
          <p:cNvPr id="36" name="图片 35">
            <a:extLst>
              <a:ext uri="{FF2B5EF4-FFF2-40B4-BE49-F238E27FC236}">
                <a16:creationId xmlns:a16="http://schemas.microsoft.com/office/drawing/2014/main" id="{511E1AEF-B8FB-BB28-806A-AB4D7EC48447}"/>
              </a:ext>
            </a:extLst>
          </p:cNvPr>
          <p:cNvPicPr>
            <a:picLocks noChangeAspect="1"/>
          </p:cNvPicPr>
          <p:nvPr/>
        </p:nvPicPr>
        <p:blipFill>
          <a:blip r:embed="rId9"/>
          <a:stretch>
            <a:fillRect/>
          </a:stretch>
        </p:blipFill>
        <p:spPr>
          <a:xfrm>
            <a:off x="5560672" y="2528334"/>
            <a:ext cx="2615149" cy="283814"/>
          </a:xfrm>
          <a:prstGeom prst="rect">
            <a:avLst/>
          </a:prstGeom>
        </p:spPr>
      </p:pic>
      <p:pic>
        <p:nvPicPr>
          <p:cNvPr id="38" name="图片 37">
            <a:extLst>
              <a:ext uri="{FF2B5EF4-FFF2-40B4-BE49-F238E27FC236}">
                <a16:creationId xmlns:a16="http://schemas.microsoft.com/office/drawing/2014/main" id="{3E923208-D3EA-B9C7-FE19-6423DBA70ACE}"/>
              </a:ext>
            </a:extLst>
          </p:cNvPr>
          <p:cNvPicPr>
            <a:picLocks noChangeAspect="1"/>
          </p:cNvPicPr>
          <p:nvPr/>
        </p:nvPicPr>
        <p:blipFill>
          <a:blip r:embed="rId10"/>
          <a:stretch>
            <a:fillRect/>
          </a:stretch>
        </p:blipFill>
        <p:spPr>
          <a:xfrm>
            <a:off x="230729" y="3105562"/>
            <a:ext cx="2370025" cy="426757"/>
          </a:xfrm>
          <a:prstGeom prst="rect">
            <a:avLst/>
          </a:prstGeom>
        </p:spPr>
      </p:pic>
    </p:spTree>
    <p:extLst>
      <p:ext uri="{BB962C8B-B14F-4D97-AF65-F5344CB8AC3E}">
        <p14:creationId xmlns:p14="http://schemas.microsoft.com/office/powerpoint/2010/main" val="14267186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78</Words>
  <Application>Microsoft Office PowerPoint</Application>
  <PresentationFormat>宽屏</PresentationFormat>
  <Paragraphs>18</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斌 谢</dc:creator>
  <cp:lastModifiedBy>斌 谢</cp:lastModifiedBy>
  <cp:revision>3</cp:revision>
  <dcterms:created xsi:type="dcterms:W3CDTF">2024-03-20T04:09:07Z</dcterms:created>
  <dcterms:modified xsi:type="dcterms:W3CDTF">2024-03-21T07:20:09Z</dcterms:modified>
</cp:coreProperties>
</file>