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0458450" cy="14712950"/>
  <p:notesSz cx="6858000" cy="9144000"/>
  <p:defaultTextStyle>
    <a:defPPr>
      <a:defRPr lang="zh-CN"/>
    </a:defPPr>
    <a:lvl1pPr marL="0" algn="l" defTabSz="9142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2" algn="l" defTabSz="9142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4" algn="l" defTabSz="9142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65" algn="l" defTabSz="9142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87" algn="l" defTabSz="9142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09" algn="l" defTabSz="9142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31" algn="l" defTabSz="9142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52" algn="l" defTabSz="9142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75" algn="l" defTabSz="9142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46" y="-1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384" y="2407884"/>
            <a:ext cx="8889683" cy="5122286"/>
          </a:xfrm>
        </p:spPr>
        <p:txBody>
          <a:bodyPr anchor="b"/>
          <a:lstStyle>
            <a:lvl1pPr algn="ctr">
              <a:defRPr sz="686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306" y="7727705"/>
            <a:ext cx="7843838" cy="3552223"/>
          </a:xfrm>
        </p:spPr>
        <p:txBody>
          <a:bodyPr/>
          <a:lstStyle>
            <a:lvl1pPr marL="0" indent="0" algn="ctr">
              <a:buNone/>
              <a:defRPr sz="2745"/>
            </a:lvl1pPr>
            <a:lvl2pPr marL="522945" indent="0" algn="ctr">
              <a:buNone/>
              <a:defRPr sz="2288"/>
            </a:lvl2pPr>
            <a:lvl3pPr marL="1045891" indent="0" algn="ctr">
              <a:buNone/>
              <a:defRPr sz="2059"/>
            </a:lvl3pPr>
            <a:lvl4pPr marL="1568836" indent="0" algn="ctr">
              <a:buNone/>
              <a:defRPr sz="1830"/>
            </a:lvl4pPr>
            <a:lvl5pPr marL="2091781" indent="0" algn="ctr">
              <a:buNone/>
              <a:defRPr sz="1830"/>
            </a:lvl5pPr>
            <a:lvl6pPr marL="2614727" indent="0" algn="ctr">
              <a:buNone/>
              <a:defRPr sz="1830"/>
            </a:lvl6pPr>
            <a:lvl7pPr marL="3137672" indent="0" algn="ctr">
              <a:buNone/>
              <a:defRPr sz="1830"/>
            </a:lvl7pPr>
            <a:lvl8pPr marL="3660618" indent="0" algn="ctr">
              <a:buNone/>
              <a:defRPr sz="1830"/>
            </a:lvl8pPr>
            <a:lvl9pPr marL="4183563" indent="0" algn="ctr">
              <a:buNone/>
              <a:defRPr sz="183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ACB6-F76A-4243-8C9D-FEB095E80FF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7332-ED7B-4ACB-AC00-ECDE17342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4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ACB6-F76A-4243-8C9D-FEB095E80FF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7332-ED7B-4ACB-AC00-ECDE17342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7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84329" y="783328"/>
            <a:ext cx="2255103" cy="1246854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9019" y="783328"/>
            <a:ext cx="6634579" cy="1246854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ACB6-F76A-4243-8C9D-FEB095E80FF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7332-ED7B-4ACB-AC00-ECDE17342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67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ACB6-F76A-4243-8C9D-FEB095E80FF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7332-ED7B-4ACB-AC00-ECDE17342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67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572" y="3668025"/>
            <a:ext cx="9020413" cy="6120177"/>
          </a:xfrm>
        </p:spPr>
        <p:txBody>
          <a:bodyPr anchor="b"/>
          <a:lstStyle>
            <a:lvl1pPr>
              <a:defRPr sz="686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572" y="9846101"/>
            <a:ext cx="9020413" cy="3218457"/>
          </a:xfrm>
        </p:spPr>
        <p:txBody>
          <a:bodyPr/>
          <a:lstStyle>
            <a:lvl1pPr marL="0" indent="0">
              <a:buNone/>
              <a:defRPr sz="2745">
                <a:solidFill>
                  <a:schemeClr val="tx1"/>
                </a:solidFill>
              </a:defRPr>
            </a:lvl1pPr>
            <a:lvl2pPr marL="522945" indent="0">
              <a:buNone/>
              <a:defRPr sz="2288">
                <a:solidFill>
                  <a:schemeClr val="tx1">
                    <a:tint val="75000"/>
                  </a:schemeClr>
                </a:solidFill>
              </a:defRPr>
            </a:lvl2pPr>
            <a:lvl3pPr marL="1045891" indent="0">
              <a:buNone/>
              <a:defRPr sz="2059">
                <a:solidFill>
                  <a:schemeClr val="tx1">
                    <a:tint val="75000"/>
                  </a:schemeClr>
                </a:solidFill>
              </a:defRPr>
            </a:lvl3pPr>
            <a:lvl4pPr marL="1568836" indent="0">
              <a:buNone/>
              <a:defRPr sz="1830">
                <a:solidFill>
                  <a:schemeClr val="tx1">
                    <a:tint val="75000"/>
                  </a:schemeClr>
                </a:solidFill>
              </a:defRPr>
            </a:lvl4pPr>
            <a:lvl5pPr marL="2091781" indent="0">
              <a:buNone/>
              <a:defRPr sz="1830">
                <a:solidFill>
                  <a:schemeClr val="tx1">
                    <a:tint val="75000"/>
                  </a:schemeClr>
                </a:solidFill>
              </a:defRPr>
            </a:lvl5pPr>
            <a:lvl6pPr marL="2614727" indent="0">
              <a:buNone/>
              <a:defRPr sz="1830">
                <a:solidFill>
                  <a:schemeClr val="tx1">
                    <a:tint val="75000"/>
                  </a:schemeClr>
                </a:solidFill>
              </a:defRPr>
            </a:lvl6pPr>
            <a:lvl7pPr marL="3137672" indent="0">
              <a:buNone/>
              <a:defRPr sz="1830">
                <a:solidFill>
                  <a:schemeClr val="tx1">
                    <a:tint val="75000"/>
                  </a:schemeClr>
                </a:solidFill>
              </a:defRPr>
            </a:lvl7pPr>
            <a:lvl8pPr marL="3660618" indent="0">
              <a:buNone/>
              <a:defRPr sz="1830">
                <a:solidFill>
                  <a:schemeClr val="tx1">
                    <a:tint val="75000"/>
                  </a:schemeClr>
                </a:solidFill>
              </a:defRPr>
            </a:lvl8pPr>
            <a:lvl9pPr marL="4183563" indent="0">
              <a:buNone/>
              <a:defRPr sz="18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ACB6-F76A-4243-8C9D-FEB095E80FF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7332-ED7B-4ACB-AC00-ECDE17342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35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019" y="3916642"/>
            <a:ext cx="4444841" cy="93352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4590" y="3916642"/>
            <a:ext cx="4444841" cy="93352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ACB6-F76A-4243-8C9D-FEB095E80FF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7332-ED7B-4ACB-AC00-ECDE17342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86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381" y="783331"/>
            <a:ext cx="9020413" cy="28438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382" y="3606717"/>
            <a:ext cx="4424414" cy="1767596"/>
          </a:xfrm>
        </p:spPr>
        <p:txBody>
          <a:bodyPr anchor="b"/>
          <a:lstStyle>
            <a:lvl1pPr marL="0" indent="0">
              <a:buNone/>
              <a:defRPr sz="2745" b="1"/>
            </a:lvl1pPr>
            <a:lvl2pPr marL="522945" indent="0">
              <a:buNone/>
              <a:defRPr sz="2288" b="1"/>
            </a:lvl2pPr>
            <a:lvl3pPr marL="1045891" indent="0">
              <a:buNone/>
              <a:defRPr sz="2059" b="1"/>
            </a:lvl3pPr>
            <a:lvl4pPr marL="1568836" indent="0">
              <a:buNone/>
              <a:defRPr sz="1830" b="1"/>
            </a:lvl4pPr>
            <a:lvl5pPr marL="2091781" indent="0">
              <a:buNone/>
              <a:defRPr sz="1830" b="1"/>
            </a:lvl5pPr>
            <a:lvl6pPr marL="2614727" indent="0">
              <a:buNone/>
              <a:defRPr sz="1830" b="1"/>
            </a:lvl6pPr>
            <a:lvl7pPr marL="3137672" indent="0">
              <a:buNone/>
              <a:defRPr sz="1830" b="1"/>
            </a:lvl7pPr>
            <a:lvl8pPr marL="3660618" indent="0">
              <a:buNone/>
              <a:defRPr sz="1830" b="1"/>
            </a:lvl8pPr>
            <a:lvl9pPr marL="4183563" indent="0">
              <a:buNone/>
              <a:defRPr sz="183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382" y="5374314"/>
            <a:ext cx="4424414" cy="790480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4591" y="3606717"/>
            <a:ext cx="4446203" cy="1767596"/>
          </a:xfrm>
        </p:spPr>
        <p:txBody>
          <a:bodyPr anchor="b"/>
          <a:lstStyle>
            <a:lvl1pPr marL="0" indent="0">
              <a:buNone/>
              <a:defRPr sz="2745" b="1"/>
            </a:lvl1pPr>
            <a:lvl2pPr marL="522945" indent="0">
              <a:buNone/>
              <a:defRPr sz="2288" b="1"/>
            </a:lvl2pPr>
            <a:lvl3pPr marL="1045891" indent="0">
              <a:buNone/>
              <a:defRPr sz="2059" b="1"/>
            </a:lvl3pPr>
            <a:lvl4pPr marL="1568836" indent="0">
              <a:buNone/>
              <a:defRPr sz="1830" b="1"/>
            </a:lvl4pPr>
            <a:lvl5pPr marL="2091781" indent="0">
              <a:buNone/>
              <a:defRPr sz="1830" b="1"/>
            </a:lvl5pPr>
            <a:lvl6pPr marL="2614727" indent="0">
              <a:buNone/>
              <a:defRPr sz="1830" b="1"/>
            </a:lvl6pPr>
            <a:lvl7pPr marL="3137672" indent="0">
              <a:buNone/>
              <a:defRPr sz="1830" b="1"/>
            </a:lvl7pPr>
            <a:lvl8pPr marL="3660618" indent="0">
              <a:buNone/>
              <a:defRPr sz="1830" b="1"/>
            </a:lvl8pPr>
            <a:lvl9pPr marL="4183563" indent="0">
              <a:buNone/>
              <a:defRPr sz="183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94591" y="5374314"/>
            <a:ext cx="4446203" cy="790480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ACB6-F76A-4243-8C9D-FEB095E80FF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7332-ED7B-4ACB-AC00-ECDE17342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8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ACB6-F76A-4243-8C9D-FEB095E80FF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7332-ED7B-4ACB-AC00-ECDE17342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7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ACB6-F76A-4243-8C9D-FEB095E80FF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7332-ED7B-4ACB-AC00-ECDE17342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54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381" y="980863"/>
            <a:ext cx="3373122" cy="3433022"/>
          </a:xfrm>
        </p:spPr>
        <p:txBody>
          <a:bodyPr anchor="b"/>
          <a:lstStyle>
            <a:lvl1pPr>
              <a:defRPr sz="36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6204" y="2118395"/>
            <a:ext cx="5294590" cy="10455731"/>
          </a:xfrm>
        </p:spPr>
        <p:txBody>
          <a:bodyPr/>
          <a:lstStyle>
            <a:lvl1pPr>
              <a:defRPr sz="3660"/>
            </a:lvl1pPr>
            <a:lvl2pPr>
              <a:defRPr sz="3203"/>
            </a:lvl2pPr>
            <a:lvl3pPr>
              <a:defRPr sz="2745"/>
            </a:lvl3pPr>
            <a:lvl4pPr>
              <a:defRPr sz="2288"/>
            </a:lvl4pPr>
            <a:lvl5pPr>
              <a:defRPr sz="2288"/>
            </a:lvl5pPr>
            <a:lvl6pPr>
              <a:defRPr sz="2288"/>
            </a:lvl6pPr>
            <a:lvl7pPr>
              <a:defRPr sz="2288"/>
            </a:lvl7pPr>
            <a:lvl8pPr>
              <a:defRPr sz="2288"/>
            </a:lvl8pPr>
            <a:lvl9pPr>
              <a:defRPr sz="228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381" y="4413885"/>
            <a:ext cx="3373122" cy="8177268"/>
          </a:xfrm>
        </p:spPr>
        <p:txBody>
          <a:bodyPr/>
          <a:lstStyle>
            <a:lvl1pPr marL="0" indent="0">
              <a:buNone/>
              <a:defRPr sz="1830"/>
            </a:lvl1pPr>
            <a:lvl2pPr marL="522945" indent="0">
              <a:buNone/>
              <a:defRPr sz="1601"/>
            </a:lvl2pPr>
            <a:lvl3pPr marL="1045891" indent="0">
              <a:buNone/>
              <a:defRPr sz="1373"/>
            </a:lvl3pPr>
            <a:lvl4pPr marL="1568836" indent="0">
              <a:buNone/>
              <a:defRPr sz="1144"/>
            </a:lvl4pPr>
            <a:lvl5pPr marL="2091781" indent="0">
              <a:buNone/>
              <a:defRPr sz="1144"/>
            </a:lvl5pPr>
            <a:lvl6pPr marL="2614727" indent="0">
              <a:buNone/>
              <a:defRPr sz="1144"/>
            </a:lvl6pPr>
            <a:lvl7pPr marL="3137672" indent="0">
              <a:buNone/>
              <a:defRPr sz="1144"/>
            </a:lvl7pPr>
            <a:lvl8pPr marL="3660618" indent="0">
              <a:buNone/>
              <a:defRPr sz="1144"/>
            </a:lvl8pPr>
            <a:lvl9pPr marL="4183563" indent="0">
              <a:buNone/>
              <a:defRPr sz="114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ACB6-F76A-4243-8C9D-FEB095E80FF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7332-ED7B-4ACB-AC00-ECDE17342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8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381" y="980863"/>
            <a:ext cx="3373122" cy="3433022"/>
          </a:xfrm>
        </p:spPr>
        <p:txBody>
          <a:bodyPr anchor="b"/>
          <a:lstStyle>
            <a:lvl1pPr>
              <a:defRPr sz="36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46204" y="2118395"/>
            <a:ext cx="5294590" cy="10455731"/>
          </a:xfrm>
        </p:spPr>
        <p:txBody>
          <a:bodyPr anchor="t"/>
          <a:lstStyle>
            <a:lvl1pPr marL="0" indent="0">
              <a:buNone/>
              <a:defRPr sz="3660"/>
            </a:lvl1pPr>
            <a:lvl2pPr marL="522945" indent="0">
              <a:buNone/>
              <a:defRPr sz="3203"/>
            </a:lvl2pPr>
            <a:lvl3pPr marL="1045891" indent="0">
              <a:buNone/>
              <a:defRPr sz="2745"/>
            </a:lvl3pPr>
            <a:lvl4pPr marL="1568836" indent="0">
              <a:buNone/>
              <a:defRPr sz="2288"/>
            </a:lvl4pPr>
            <a:lvl5pPr marL="2091781" indent="0">
              <a:buNone/>
              <a:defRPr sz="2288"/>
            </a:lvl5pPr>
            <a:lvl6pPr marL="2614727" indent="0">
              <a:buNone/>
              <a:defRPr sz="2288"/>
            </a:lvl6pPr>
            <a:lvl7pPr marL="3137672" indent="0">
              <a:buNone/>
              <a:defRPr sz="2288"/>
            </a:lvl7pPr>
            <a:lvl8pPr marL="3660618" indent="0">
              <a:buNone/>
              <a:defRPr sz="2288"/>
            </a:lvl8pPr>
            <a:lvl9pPr marL="4183563" indent="0">
              <a:buNone/>
              <a:defRPr sz="2288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381" y="4413885"/>
            <a:ext cx="3373122" cy="8177268"/>
          </a:xfrm>
        </p:spPr>
        <p:txBody>
          <a:bodyPr/>
          <a:lstStyle>
            <a:lvl1pPr marL="0" indent="0">
              <a:buNone/>
              <a:defRPr sz="1830"/>
            </a:lvl1pPr>
            <a:lvl2pPr marL="522945" indent="0">
              <a:buNone/>
              <a:defRPr sz="1601"/>
            </a:lvl2pPr>
            <a:lvl3pPr marL="1045891" indent="0">
              <a:buNone/>
              <a:defRPr sz="1373"/>
            </a:lvl3pPr>
            <a:lvl4pPr marL="1568836" indent="0">
              <a:buNone/>
              <a:defRPr sz="1144"/>
            </a:lvl4pPr>
            <a:lvl5pPr marL="2091781" indent="0">
              <a:buNone/>
              <a:defRPr sz="1144"/>
            </a:lvl5pPr>
            <a:lvl6pPr marL="2614727" indent="0">
              <a:buNone/>
              <a:defRPr sz="1144"/>
            </a:lvl6pPr>
            <a:lvl7pPr marL="3137672" indent="0">
              <a:buNone/>
              <a:defRPr sz="1144"/>
            </a:lvl7pPr>
            <a:lvl8pPr marL="3660618" indent="0">
              <a:buNone/>
              <a:defRPr sz="1144"/>
            </a:lvl8pPr>
            <a:lvl9pPr marL="4183563" indent="0">
              <a:buNone/>
              <a:defRPr sz="114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ACB6-F76A-4243-8C9D-FEB095E80FF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7332-ED7B-4ACB-AC00-ECDE17342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96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019" y="783331"/>
            <a:ext cx="9020413" cy="2843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019" y="3916642"/>
            <a:ext cx="9020413" cy="9335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019" y="13636728"/>
            <a:ext cx="2353151" cy="783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BACB6-F76A-4243-8C9D-FEB095E80FF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64362" y="13636728"/>
            <a:ext cx="3529727" cy="783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86280" y="13636728"/>
            <a:ext cx="2353151" cy="783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D7332-ED7B-4ACB-AC00-ECDE17342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81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45891" rtl="0" eaLnBrk="1" latinLnBrk="0" hangingPunct="1">
        <a:lnSpc>
          <a:spcPct val="90000"/>
        </a:lnSpc>
        <a:spcBef>
          <a:spcPct val="0"/>
        </a:spcBef>
        <a:buNone/>
        <a:defRPr sz="50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1473" indent="-261473" algn="l" defTabSz="1045891" rtl="0" eaLnBrk="1" latinLnBrk="0" hangingPunct="1">
        <a:lnSpc>
          <a:spcPct val="90000"/>
        </a:lnSpc>
        <a:spcBef>
          <a:spcPts val="1144"/>
        </a:spcBef>
        <a:buFont typeface="Arial" panose="020B0604020202020204" pitchFamily="34" charset="0"/>
        <a:buChar char="•"/>
        <a:defRPr sz="3203" kern="1200">
          <a:solidFill>
            <a:schemeClr val="tx1"/>
          </a:solidFill>
          <a:latin typeface="+mn-lt"/>
          <a:ea typeface="+mn-ea"/>
          <a:cs typeface="+mn-cs"/>
        </a:defRPr>
      </a:lvl1pPr>
      <a:lvl2pPr marL="784418" indent="-261473" algn="l" defTabSz="1045891" rtl="0" eaLnBrk="1" latinLnBrk="0" hangingPunct="1">
        <a:lnSpc>
          <a:spcPct val="90000"/>
        </a:lnSpc>
        <a:spcBef>
          <a:spcPts val="572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2pPr>
      <a:lvl3pPr marL="1307363" indent="-261473" algn="l" defTabSz="1045891" rtl="0" eaLnBrk="1" latinLnBrk="0" hangingPunct="1">
        <a:lnSpc>
          <a:spcPct val="90000"/>
        </a:lnSpc>
        <a:spcBef>
          <a:spcPts val="572"/>
        </a:spcBef>
        <a:buFont typeface="Arial" panose="020B0604020202020204" pitchFamily="34" charset="0"/>
        <a:buChar char="•"/>
        <a:defRPr sz="2288" kern="1200">
          <a:solidFill>
            <a:schemeClr val="tx1"/>
          </a:solidFill>
          <a:latin typeface="+mn-lt"/>
          <a:ea typeface="+mn-ea"/>
          <a:cs typeface="+mn-cs"/>
        </a:defRPr>
      </a:lvl3pPr>
      <a:lvl4pPr marL="1830309" indent="-261473" algn="l" defTabSz="1045891" rtl="0" eaLnBrk="1" latinLnBrk="0" hangingPunct="1">
        <a:lnSpc>
          <a:spcPct val="90000"/>
        </a:lnSpc>
        <a:spcBef>
          <a:spcPts val="572"/>
        </a:spcBef>
        <a:buFont typeface="Arial" panose="020B0604020202020204" pitchFamily="34" charset="0"/>
        <a:buChar char="•"/>
        <a:defRPr sz="2059" kern="1200">
          <a:solidFill>
            <a:schemeClr val="tx1"/>
          </a:solidFill>
          <a:latin typeface="+mn-lt"/>
          <a:ea typeface="+mn-ea"/>
          <a:cs typeface="+mn-cs"/>
        </a:defRPr>
      </a:lvl4pPr>
      <a:lvl5pPr marL="2353254" indent="-261473" algn="l" defTabSz="1045891" rtl="0" eaLnBrk="1" latinLnBrk="0" hangingPunct="1">
        <a:lnSpc>
          <a:spcPct val="90000"/>
        </a:lnSpc>
        <a:spcBef>
          <a:spcPts val="572"/>
        </a:spcBef>
        <a:buFont typeface="Arial" panose="020B0604020202020204" pitchFamily="34" charset="0"/>
        <a:buChar char="•"/>
        <a:defRPr sz="2059" kern="1200">
          <a:solidFill>
            <a:schemeClr val="tx1"/>
          </a:solidFill>
          <a:latin typeface="+mn-lt"/>
          <a:ea typeface="+mn-ea"/>
          <a:cs typeface="+mn-cs"/>
        </a:defRPr>
      </a:lvl5pPr>
      <a:lvl6pPr marL="2876199" indent="-261473" algn="l" defTabSz="1045891" rtl="0" eaLnBrk="1" latinLnBrk="0" hangingPunct="1">
        <a:lnSpc>
          <a:spcPct val="90000"/>
        </a:lnSpc>
        <a:spcBef>
          <a:spcPts val="572"/>
        </a:spcBef>
        <a:buFont typeface="Arial" panose="020B0604020202020204" pitchFamily="34" charset="0"/>
        <a:buChar char="•"/>
        <a:defRPr sz="2059" kern="1200">
          <a:solidFill>
            <a:schemeClr val="tx1"/>
          </a:solidFill>
          <a:latin typeface="+mn-lt"/>
          <a:ea typeface="+mn-ea"/>
          <a:cs typeface="+mn-cs"/>
        </a:defRPr>
      </a:lvl6pPr>
      <a:lvl7pPr marL="3399145" indent="-261473" algn="l" defTabSz="1045891" rtl="0" eaLnBrk="1" latinLnBrk="0" hangingPunct="1">
        <a:lnSpc>
          <a:spcPct val="90000"/>
        </a:lnSpc>
        <a:spcBef>
          <a:spcPts val="572"/>
        </a:spcBef>
        <a:buFont typeface="Arial" panose="020B0604020202020204" pitchFamily="34" charset="0"/>
        <a:buChar char="•"/>
        <a:defRPr sz="2059" kern="1200">
          <a:solidFill>
            <a:schemeClr val="tx1"/>
          </a:solidFill>
          <a:latin typeface="+mn-lt"/>
          <a:ea typeface="+mn-ea"/>
          <a:cs typeface="+mn-cs"/>
        </a:defRPr>
      </a:lvl7pPr>
      <a:lvl8pPr marL="3922090" indent="-261473" algn="l" defTabSz="1045891" rtl="0" eaLnBrk="1" latinLnBrk="0" hangingPunct="1">
        <a:lnSpc>
          <a:spcPct val="90000"/>
        </a:lnSpc>
        <a:spcBef>
          <a:spcPts val="572"/>
        </a:spcBef>
        <a:buFont typeface="Arial" panose="020B0604020202020204" pitchFamily="34" charset="0"/>
        <a:buChar char="•"/>
        <a:defRPr sz="2059" kern="1200">
          <a:solidFill>
            <a:schemeClr val="tx1"/>
          </a:solidFill>
          <a:latin typeface="+mn-lt"/>
          <a:ea typeface="+mn-ea"/>
          <a:cs typeface="+mn-cs"/>
        </a:defRPr>
      </a:lvl8pPr>
      <a:lvl9pPr marL="4445036" indent="-261473" algn="l" defTabSz="1045891" rtl="0" eaLnBrk="1" latinLnBrk="0" hangingPunct="1">
        <a:lnSpc>
          <a:spcPct val="90000"/>
        </a:lnSpc>
        <a:spcBef>
          <a:spcPts val="572"/>
        </a:spcBef>
        <a:buFont typeface="Arial" panose="020B0604020202020204" pitchFamily="34" charset="0"/>
        <a:buChar char="•"/>
        <a:defRPr sz="20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5891" rtl="0" eaLnBrk="1" latinLnBrk="0" hangingPunct="1">
        <a:defRPr sz="2059" kern="1200">
          <a:solidFill>
            <a:schemeClr val="tx1"/>
          </a:solidFill>
          <a:latin typeface="+mn-lt"/>
          <a:ea typeface="+mn-ea"/>
          <a:cs typeface="+mn-cs"/>
        </a:defRPr>
      </a:lvl1pPr>
      <a:lvl2pPr marL="522945" algn="l" defTabSz="1045891" rtl="0" eaLnBrk="1" latinLnBrk="0" hangingPunct="1">
        <a:defRPr sz="2059" kern="1200">
          <a:solidFill>
            <a:schemeClr val="tx1"/>
          </a:solidFill>
          <a:latin typeface="+mn-lt"/>
          <a:ea typeface="+mn-ea"/>
          <a:cs typeface="+mn-cs"/>
        </a:defRPr>
      </a:lvl2pPr>
      <a:lvl3pPr marL="1045891" algn="l" defTabSz="1045891" rtl="0" eaLnBrk="1" latinLnBrk="0" hangingPunct="1">
        <a:defRPr sz="2059" kern="1200">
          <a:solidFill>
            <a:schemeClr val="tx1"/>
          </a:solidFill>
          <a:latin typeface="+mn-lt"/>
          <a:ea typeface="+mn-ea"/>
          <a:cs typeface="+mn-cs"/>
        </a:defRPr>
      </a:lvl3pPr>
      <a:lvl4pPr marL="1568836" algn="l" defTabSz="1045891" rtl="0" eaLnBrk="1" latinLnBrk="0" hangingPunct="1">
        <a:defRPr sz="2059" kern="1200">
          <a:solidFill>
            <a:schemeClr val="tx1"/>
          </a:solidFill>
          <a:latin typeface="+mn-lt"/>
          <a:ea typeface="+mn-ea"/>
          <a:cs typeface="+mn-cs"/>
        </a:defRPr>
      </a:lvl4pPr>
      <a:lvl5pPr marL="2091781" algn="l" defTabSz="1045891" rtl="0" eaLnBrk="1" latinLnBrk="0" hangingPunct="1">
        <a:defRPr sz="2059" kern="1200">
          <a:solidFill>
            <a:schemeClr val="tx1"/>
          </a:solidFill>
          <a:latin typeface="+mn-lt"/>
          <a:ea typeface="+mn-ea"/>
          <a:cs typeface="+mn-cs"/>
        </a:defRPr>
      </a:lvl5pPr>
      <a:lvl6pPr marL="2614727" algn="l" defTabSz="1045891" rtl="0" eaLnBrk="1" latinLnBrk="0" hangingPunct="1">
        <a:defRPr sz="2059" kern="1200">
          <a:solidFill>
            <a:schemeClr val="tx1"/>
          </a:solidFill>
          <a:latin typeface="+mn-lt"/>
          <a:ea typeface="+mn-ea"/>
          <a:cs typeface="+mn-cs"/>
        </a:defRPr>
      </a:lvl6pPr>
      <a:lvl7pPr marL="3137672" algn="l" defTabSz="1045891" rtl="0" eaLnBrk="1" latinLnBrk="0" hangingPunct="1">
        <a:defRPr sz="2059" kern="1200">
          <a:solidFill>
            <a:schemeClr val="tx1"/>
          </a:solidFill>
          <a:latin typeface="+mn-lt"/>
          <a:ea typeface="+mn-ea"/>
          <a:cs typeface="+mn-cs"/>
        </a:defRPr>
      </a:lvl7pPr>
      <a:lvl8pPr marL="3660618" algn="l" defTabSz="1045891" rtl="0" eaLnBrk="1" latinLnBrk="0" hangingPunct="1">
        <a:defRPr sz="2059" kern="1200">
          <a:solidFill>
            <a:schemeClr val="tx1"/>
          </a:solidFill>
          <a:latin typeface="+mn-lt"/>
          <a:ea typeface="+mn-ea"/>
          <a:cs typeface="+mn-cs"/>
        </a:defRPr>
      </a:lvl8pPr>
      <a:lvl9pPr marL="4183563" algn="l" defTabSz="1045891" rtl="0" eaLnBrk="1" latinLnBrk="0" hangingPunct="1">
        <a:defRPr sz="20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圆角矩形 60"/>
          <p:cNvSpPr/>
          <p:nvPr/>
        </p:nvSpPr>
        <p:spPr>
          <a:xfrm>
            <a:off x="1993450" y="1244691"/>
            <a:ext cx="2090056" cy="49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</a:t>
            </a:r>
          </a:p>
        </p:txBody>
      </p:sp>
      <p:sp>
        <p:nvSpPr>
          <p:cNvPr id="62" name="流程图: 决策 61"/>
          <p:cNvSpPr/>
          <p:nvPr/>
        </p:nvSpPr>
        <p:spPr>
          <a:xfrm>
            <a:off x="1819274" y="2082896"/>
            <a:ext cx="2438400" cy="78377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领导生日？</a:t>
            </a:r>
          </a:p>
        </p:txBody>
      </p:sp>
      <p:cxnSp>
        <p:nvCxnSpPr>
          <p:cNvPr id="63" name="直接箭头连接符 62"/>
          <p:cNvCxnSpPr>
            <a:stCxn id="61" idx="2"/>
            <a:endCxn id="62" idx="0"/>
          </p:cNvCxnSpPr>
          <p:nvPr/>
        </p:nvCxnSpPr>
        <p:spPr>
          <a:xfrm flipH="1">
            <a:off x="3038479" y="1738177"/>
            <a:ext cx="1" cy="344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流程图: 可选过程 67"/>
          <p:cNvSpPr/>
          <p:nvPr/>
        </p:nvSpPr>
        <p:spPr>
          <a:xfrm>
            <a:off x="2298246" y="3284340"/>
            <a:ext cx="1480456" cy="56605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</a:t>
            </a:r>
            <a:r>
              <a:rPr lang="en-US" altLang="zh-CN" sz="180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GUI</a:t>
            </a:r>
            <a:endParaRPr lang="zh-CN" altLang="en-US" sz="180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9" name="流程图: 可选过程 68"/>
          <p:cNvSpPr/>
          <p:nvPr/>
        </p:nvSpPr>
        <p:spPr>
          <a:xfrm>
            <a:off x="2298246" y="4195114"/>
            <a:ext cx="1480456" cy="56605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运行脚本</a:t>
            </a:r>
          </a:p>
        </p:txBody>
      </p:sp>
      <p:sp>
        <p:nvSpPr>
          <p:cNvPr id="70" name="流程图: 可选过程 69"/>
          <p:cNvSpPr/>
          <p:nvPr/>
        </p:nvSpPr>
        <p:spPr>
          <a:xfrm>
            <a:off x="1906360" y="7308041"/>
            <a:ext cx="2264228" cy="56605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获取文档清单</a:t>
            </a:r>
            <a:r>
              <a:rPr lang="en-US" altLang="zh-CN" sz="180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w_list</a:t>
            </a:r>
            <a:endParaRPr lang="zh-CN" altLang="en-US" sz="180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1" name="流程图: 决策 70"/>
          <p:cNvSpPr/>
          <p:nvPr/>
        </p:nvSpPr>
        <p:spPr>
          <a:xfrm>
            <a:off x="1819274" y="5087357"/>
            <a:ext cx="2438400" cy="78377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已有文档清单表？</a:t>
            </a:r>
          </a:p>
        </p:txBody>
      </p:sp>
      <p:cxnSp>
        <p:nvCxnSpPr>
          <p:cNvPr id="72" name="直接箭头连接符 71"/>
          <p:cNvCxnSpPr>
            <a:stCxn id="62" idx="2"/>
            <a:endCxn id="68" idx="0"/>
          </p:cNvCxnSpPr>
          <p:nvPr/>
        </p:nvCxnSpPr>
        <p:spPr>
          <a:xfrm>
            <a:off x="3038474" y="2866668"/>
            <a:ext cx="0" cy="417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流程图: 联系 72"/>
          <p:cNvSpPr/>
          <p:nvPr/>
        </p:nvSpPr>
        <p:spPr>
          <a:xfrm>
            <a:off x="3169108" y="2855778"/>
            <a:ext cx="435429" cy="384629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</a:p>
        </p:txBody>
      </p:sp>
      <p:cxnSp>
        <p:nvCxnSpPr>
          <p:cNvPr id="74" name="肘形连接符 73"/>
          <p:cNvCxnSpPr>
            <a:stCxn id="62" idx="3"/>
            <a:endCxn id="69" idx="3"/>
          </p:cNvCxnSpPr>
          <p:nvPr/>
        </p:nvCxnSpPr>
        <p:spPr>
          <a:xfrm flipH="1">
            <a:off x="3778704" y="2474781"/>
            <a:ext cx="478972" cy="2003363"/>
          </a:xfrm>
          <a:prstGeom prst="bentConnector3">
            <a:avLst>
              <a:gd name="adj1" fmla="val -3301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流程图: 联系 74"/>
          <p:cNvSpPr/>
          <p:nvPr/>
        </p:nvSpPr>
        <p:spPr>
          <a:xfrm>
            <a:off x="4257679" y="2032093"/>
            <a:ext cx="435429" cy="384629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否</a:t>
            </a:r>
          </a:p>
        </p:txBody>
      </p:sp>
      <p:cxnSp>
        <p:nvCxnSpPr>
          <p:cNvPr id="76" name="直接箭头连接符 75"/>
          <p:cNvCxnSpPr>
            <a:stCxn id="68" idx="2"/>
            <a:endCxn id="69" idx="0"/>
          </p:cNvCxnSpPr>
          <p:nvPr/>
        </p:nvCxnSpPr>
        <p:spPr>
          <a:xfrm>
            <a:off x="3038474" y="3850397"/>
            <a:ext cx="0" cy="344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69" idx="2"/>
            <a:endCxn id="71" idx="0"/>
          </p:cNvCxnSpPr>
          <p:nvPr/>
        </p:nvCxnSpPr>
        <p:spPr>
          <a:xfrm>
            <a:off x="3038474" y="4761175"/>
            <a:ext cx="0" cy="326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71" idx="2"/>
            <a:endCxn id="70" idx="0"/>
          </p:cNvCxnSpPr>
          <p:nvPr/>
        </p:nvCxnSpPr>
        <p:spPr>
          <a:xfrm>
            <a:off x="3038474" y="5871127"/>
            <a:ext cx="0" cy="143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流程图: 联系 78"/>
          <p:cNvSpPr/>
          <p:nvPr/>
        </p:nvSpPr>
        <p:spPr>
          <a:xfrm>
            <a:off x="3183621" y="5827584"/>
            <a:ext cx="435429" cy="384629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82" name="流程图: 联系 81"/>
          <p:cNvSpPr/>
          <p:nvPr/>
        </p:nvSpPr>
        <p:spPr>
          <a:xfrm>
            <a:off x="4272193" y="5003898"/>
            <a:ext cx="435429" cy="384629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83" name="流程图: 可选过程 82"/>
          <p:cNvSpPr/>
          <p:nvPr/>
        </p:nvSpPr>
        <p:spPr>
          <a:xfrm>
            <a:off x="4707618" y="5827584"/>
            <a:ext cx="2360778" cy="8563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</a:t>
            </a:r>
            <a:r>
              <a:rPr lang="en-US" altLang="zh-CN" sz="180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original</a:t>
            </a:r>
            <a:r>
              <a:rPr lang="zh-CN" altLang="en-US" sz="180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目录生成</a:t>
            </a:r>
            <a:r>
              <a:rPr lang="zh-CN" altLang="en-US" sz="180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文档清单表</a:t>
            </a:r>
            <a:r>
              <a:rPr lang="en-US" altLang="zh-CN" sz="180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default_database.xls</a:t>
            </a:r>
            <a:endParaRPr lang="zh-CN" altLang="en-US" sz="180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84" name="肘形连接符 83"/>
          <p:cNvCxnSpPr>
            <a:stCxn id="71" idx="3"/>
            <a:endCxn id="83" idx="0"/>
          </p:cNvCxnSpPr>
          <p:nvPr/>
        </p:nvCxnSpPr>
        <p:spPr>
          <a:xfrm>
            <a:off x="4257674" y="5479240"/>
            <a:ext cx="1630332" cy="3483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83" idx="2"/>
            <a:endCxn id="70" idx="0"/>
          </p:cNvCxnSpPr>
          <p:nvPr/>
        </p:nvCxnSpPr>
        <p:spPr>
          <a:xfrm rot="5400000">
            <a:off x="4151178" y="5571209"/>
            <a:ext cx="624131" cy="28495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流程图: 可选过程 85"/>
          <p:cNvSpPr/>
          <p:nvPr/>
        </p:nvSpPr>
        <p:spPr>
          <a:xfrm>
            <a:off x="5679624" y="8324043"/>
            <a:ext cx="2885525" cy="67815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生成排序的文档</a:t>
            </a:r>
            <a:r>
              <a:rPr lang="zh-CN" altLang="en-US" sz="180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清单总表</a:t>
            </a:r>
            <a:r>
              <a:rPr lang="en-US" altLang="zh-CN" sz="180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all_queued.xls</a:t>
            </a:r>
            <a:endParaRPr lang="zh-CN" altLang="en-US" sz="180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139070" y="7410407"/>
            <a:ext cx="1755609" cy="369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80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getDatabase</a:t>
            </a:r>
            <a:r>
              <a:rPr lang="en-US" altLang="zh-CN" sz="180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(…) </a:t>
            </a:r>
            <a:endParaRPr lang="en-US" altLang="zh-CN" sz="180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746832" y="4507771"/>
            <a:ext cx="800219" cy="369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80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main()</a:t>
            </a:r>
          </a:p>
        </p:txBody>
      </p:sp>
      <p:sp>
        <p:nvSpPr>
          <p:cNvPr id="89" name="矩形 88"/>
          <p:cNvSpPr/>
          <p:nvPr/>
        </p:nvSpPr>
        <p:spPr>
          <a:xfrm>
            <a:off x="3737182" y="3398000"/>
            <a:ext cx="793807" cy="369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80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love() </a:t>
            </a:r>
          </a:p>
        </p:txBody>
      </p:sp>
      <p:sp>
        <p:nvSpPr>
          <p:cNvPr id="90" name="矩形 89"/>
          <p:cNvSpPr/>
          <p:nvPr/>
        </p:nvSpPr>
        <p:spPr>
          <a:xfrm>
            <a:off x="7068397" y="5932580"/>
            <a:ext cx="1749197" cy="646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genDatabase</a:t>
            </a:r>
            <a:r>
              <a:rPr lang="en-US" altLang="zh-CN" sz="180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(…)</a:t>
            </a:r>
            <a:endParaRPr lang="en-US" altLang="zh-CN" sz="180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80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genXls</a:t>
            </a:r>
            <a:r>
              <a:rPr lang="en-US" altLang="zh-CN" sz="180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(…) </a:t>
            </a:r>
            <a:endParaRPr lang="en-US" altLang="zh-CN" sz="180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582733" y="8478452"/>
            <a:ext cx="1281120" cy="369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genXls</a:t>
            </a:r>
            <a:r>
              <a:rPr lang="en-US" altLang="zh-CN" sz="180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(…) </a:t>
            </a:r>
            <a:endParaRPr lang="en-US" altLang="zh-CN" sz="180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3" name="流程图: 可选过程 92"/>
          <p:cNvSpPr/>
          <p:nvPr/>
        </p:nvSpPr>
        <p:spPr>
          <a:xfrm>
            <a:off x="1722150" y="8324043"/>
            <a:ext cx="2641147" cy="67815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筛选特定年份的文档，并复制到</a:t>
            </a:r>
            <a:r>
              <a:rPr lang="en-US" altLang="zh-CN" sz="180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screened</a:t>
            </a:r>
            <a:r>
              <a:rPr lang="zh-CN" altLang="en-US" sz="180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endParaRPr lang="zh-CN" altLang="en-US" sz="180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306992" y="8478452"/>
            <a:ext cx="1396536" cy="369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scrDocx</a:t>
            </a:r>
            <a:r>
              <a:rPr lang="en-US" altLang="zh-CN" sz="180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(…) </a:t>
            </a:r>
            <a:endParaRPr lang="en-US" altLang="zh-CN" sz="180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7" name="肘形连接符 16"/>
          <p:cNvCxnSpPr>
            <a:stCxn id="70" idx="2"/>
            <a:endCxn id="86" idx="0"/>
          </p:cNvCxnSpPr>
          <p:nvPr/>
        </p:nvCxnSpPr>
        <p:spPr>
          <a:xfrm rot="16200000" flipH="1">
            <a:off x="4855460" y="6057115"/>
            <a:ext cx="449942" cy="40839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70" idx="2"/>
            <a:endCxn id="93" idx="0"/>
          </p:cNvCxnSpPr>
          <p:nvPr/>
        </p:nvCxnSpPr>
        <p:spPr>
          <a:xfrm rot="16200000" flipH="1">
            <a:off x="2815628" y="8096947"/>
            <a:ext cx="449942" cy="42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流程图: 可选过程 96"/>
          <p:cNvSpPr/>
          <p:nvPr/>
        </p:nvSpPr>
        <p:spPr>
          <a:xfrm>
            <a:off x="5679624" y="10422762"/>
            <a:ext cx="2885525" cy="67815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生成筛选的</a:t>
            </a:r>
            <a:r>
              <a:rPr lang="zh-CN" altLang="en-US" sz="180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文档</a:t>
            </a:r>
            <a:r>
              <a:rPr lang="zh-CN" altLang="en-US" sz="180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清单表</a:t>
            </a:r>
            <a:r>
              <a:rPr lang="en-US" altLang="zh-CN" sz="180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screen_queued.xls</a:t>
            </a:r>
            <a:endParaRPr lang="zh-CN" altLang="en-US" sz="180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8608296" y="10528537"/>
            <a:ext cx="1281120" cy="369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genXls</a:t>
            </a:r>
            <a:r>
              <a:rPr lang="en-US" altLang="zh-CN" sz="180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(…) </a:t>
            </a:r>
            <a:endParaRPr lang="en-US" altLang="zh-CN" sz="180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9" name="流程图: 可选过程 98"/>
          <p:cNvSpPr/>
          <p:nvPr/>
        </p:nvSpPr>
        <p:spPr>
          <a:xfrm>
            <a:off x="1645949" y="10422762"/>
            <a:ext cx="2793548" cy="67815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对筛选出的各个文档分别修订，生成</a:t>
            </a:r>
            <a:r>
              <a:rPr lang="en-US" altLang="zh-CN" sz="180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refined</a:t>
            </a:r>
            <a:r>
              <a:rPr lang="zh-CN" altLang="en-US" sz="180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endParaRPr lang="zh-CN" altLang="en-US" sz="180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420443" y="10528537"/>
            <a:ext cx="1383712" cy="369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refDocx</a:t>
            </a:r>
            <a:r>
              <a:rPr lang="en-US" altLang="zh-CN" sz="180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(…) </a:t>
            </a:r>
          </a:p>
        </p:txBody>
      </p:sp>
      <p:sp>
        <p:nvSpPr>
          <p:cNvPr id="104" name="流程图: 可选过程 103"/>
          <p:cNvSpPr/>
          <p:nvPr/>
        </p:nvSpPr>
        <p:spPr>
          <a:xfrm>
            <a:off x="1642386" y="9440974"/>
            <a:ext cx="1189780" cy="5359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格式设置</a:t>
            </a:r>
            <a:endParaRPr lang="zh-CN" altLang="en-US" sz="180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5" name="流程图: 可选过程 104"/>
          <p:cNvSpPr/>
          <p:nvPr/>
        </p:nvSpPr>
        <p:spPr>
          <a:xfrm>
            <a:off x="3292063" y="9440974"/>
            <a:ext cx="1189780" cy="5359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文本修订</a:t>
            </a:r>
            <a:endParaRPr lang="zh-CN" altLang="en-US" sz="180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08" name="直接箭头连接符 107"/>
          <p:cNvCxnSpPr>
            <a:stCxn id="93" idx="2"/>
            <a:endCxn id="99" idx="0"/>
          </p:cNvCxnSpPr>
          <p:nvPr/>
        </p:nvCxnSpPr>
        <p:spPr>
          <a:xfrm>
            <a:off x="3042723" y="9002195"/>
            <a:ext cx="0" cy="1420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连接符 110"/>
          <p:cNvCxnSpPr>
            <a:stCxn id="105" idx="2"/>
            <a:endCxn id="99" idx="0"/>
          </p:cNvCxnSpPr>
          <p:nvPr/>
        </p:nvCxnSpPr>
        <p:spPr>
          <a:xfrm rot="5400000">
            <a:off x="3241940" y="9777747"/>
            <a:ext cx="445796" cy="8442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连接符 111"/>
          <p:cNvCxnSpPr>
            <a:stCxn id="104" idx="2"/>
            <a:endCxn id="99" idx="0"/>
          </p:cNvCxnSpPr>
          <p:nvPr/>
        </p:nvCxnSpPr>
        <p:spPr>
          <a:xfrm rot="16200000" flipH="1">
            <a:off x="2417101" y="9797139"/>
            <a:ext cx="445796" cy="8054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109785" y="9542195"/>
            <a:ext cx="1691489" cy="369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setdocStyle</a:t>
            </a:r>
            <a:r>
              <a:rPr lang="en-US" altLang="zh-CN" sz="180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(…) </a:t>
            </a:r>
          </a:p>
        </p:txBody>
      </p:sp>
      <p:sp>
        <p:nvSpPr>
          <p:cNvPr id="118" name="矩形 117"/>
          <p:cNvSpPr/>
          <p:nvPr/>
        </p:nvSpPr>
        <p:spPr>
          <a:xfrm>
            <a:off x="4500581" y="9502009"/>
            <a:ext cx="1290610" cy="369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refText</a:t>
            </a:r>
            <a:r>
              <a:rPr lang="en-US" altLang="zh-CN" sz="180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(…) </a:t>
            </a:r>
          </a:p>
        </p:txBody>
      </p:sp>
      <p:cxnSp>
        <p:nvCxnSpPr>
          <p:cNvPr id="119" name="肘形连接符 118"/>
          <p:cNvCxnSpPr>
            <a:stCxn id="93" idx="2"/>
            <a:endCxn id="97" idx="0"/>
          </p:cNvCxnSpPr>
          <p:nvPr/>
        </p:nvCxnSpPr>
        <p:spPr>
          <a:xfrm rot="16200000" flipH="1">
            <a:off x="4372270" y="7672647"/>
            <a:ext cx="1420566" cy="4079663"/>
          </a:xfrm>
          <a:prstGeom prst="bentConnector3">
            <a:avLst>
              <a:gd name="adj1" fmla="val 164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流程图: 可选过程 138"/>
          <p:cNvSpPr/>
          <p:nvPr/>
        </p:nvSpPr>
        <p:spPr>
          <a:xfrm>
            <a:off x="1645949" y="12289661"/>
            <a:ext cx="2793548" cy="67815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生成汇总的文档</a:t>
            </a:r>
            <a:endParaRPr lang="en-US" altLang="zh-CN" sz="180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80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result.docx</a:t>
            </a:r>
            <a:endParaRPr lang="zh-CN" altLang="en-US" sz="180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4420443" y="12444069"/>
            <a:ext cx="1460656" cy="369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genDocx</a:t>
            </a:r>
            <a:r>
              <a:rPr lang="en-US" altLang="zh-CN" sz="180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(…) </a:t>
            </a:r>
          </a:p>
        </p:txBody>
      </p:sp>
      <p:sp>
        <p:nvSpPr>
          <p:cNvPr id="142" name="流程图: 可选过程 141"/>
          <p:cNvSpPr/>
          <p:nvPr/>
        </p:nvSpPr>
        <p:spPr>
          <a:xfrm>
            <a:off x="1642385" y="11273142"/>
            <a:ext cx="1189780" cy="5359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格式设置</a:t>
            </a:r>
            <a:endParaRPr lang="zh-CN" altLang="en-US" sz="180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43" name="肘形连接符 142"/>
          <p:cNvCxnSpPr>
            <a:stCxn id="142" idx="2"/>
            <a:endCxn id="139" idx="0"/>
          </p:cNvCxnSpPr>
          <p:nvPr/>
        </p:nvCxnSpPr>
        <p:spPr>
          <a:xfrm rot="16200000" flipH="1">
            <a:off x="2399737" y="11646672"/>
            <a:ext cx="480527" cy="8054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133352" y="11356472"/>
            <a:ext cx="1691489" cy="369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setdocStyle</a:t>
            </a:r>
            <a:r>
              <a:rPr lang="en-US" altLang="zh-CN" sz="180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(…) </a:t>
            </a:r>
          </a:p>
        </p:txBody>
      </p:sp>
      <p:cxnSp>
        <p:nvCxnSpPr>
          <p:cNvPr id="146" name="直接箭头连接符 145"/>
          <p:cNvCxnSpPr>
            <a:stCxn id="99" idx="2"/>
            <a:endCxn id="139" idx="0"/>
          </p:cNvCxnSpPr>
          <p:nvPr/>
        </p:nvCxnSpPr>
        <p:spPr>
          <a:xfrm>
            <a:off x="3042723" y="11100914"/>
            <a:ext cx="0" cy="1188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743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</TotalTime>
  <Words>105</Words>
  <Application>Microsoft Office PowerPoint</Application>
  <PresentationFormat>自定义</PresentationFormat>
  <Paragraphs>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zz</dc:creator>
  <cp:lastModifiedBy>zz</cp:lastModifiedBy>
  <cp:revision>14</cp:revision>
  <dcterms:created xsi:type="dcterms:W3CDTF">2018-07-07T08:32:10Z</dcterms:created>
  <dcterms:modified xsi:type="dcterms:W3CDTF">2018-07-08T14:25:45Z</dcterms:modified>
</cp:coreProperties>
</file>