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201F99D-1306-40F3-871A-4D78C3282183}" type="datetimeFigureOut">
              <a:rPr lang="en-US" smtClean="0"/>
              <a:t>9/4/2022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1257181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1F99D-1306-40F3-871A-4D78C3282183}"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206228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01F99D-1306-40F3-871A-4D78C3282183}"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188707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01F99D-1306-40F3-871A-4D78C3282183}"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2953979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01F99D-1306-40F3-871A-4D78C3282183}"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2080096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01F99D-1306-40F3-871A-4D78C3282183}" type="datetimeFigureOut">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1390071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01F99D-1306-40F3-871A-4D78C3282183}" type="datetimeFigureOut">
              <a:rPr lang="en-US" smtClean="0"/>
              <a:t>9/4/2022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3192507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201F99D-1306-40F3-871A-4D78C3282183}"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2510457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201F99D-1306-40F3-871A-4D78C3282183}"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187845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01F99D-1306-40F3-871A-4D78C3282183}"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418344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01F99D-1306-40F3-871A-4D78C3282183}"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264712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1F99D-1306-40F3-871A-4D78C3282183}"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38361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01F99D-1306-40F3-871A-4D78C3282183}" type="datetimeFigureOut">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141351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01F99D-1306-40F3-871A-4D78C3282183}" type="datetimeFigureOut">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272853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1F99D-1306-40F3-871A-4D78C3282183}" type="datetimeFigureOut">
              <a:rPr lang="en-US" smtClean="0"/>
              <a:t>9/4/2022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50683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1F99D-1306-40F3-871A-4D78C3282183}"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37997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1F99D-1306-40F3-871A-4D78C3282183}"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4EF000-113F-4B16-AF31-C898DEAB0480}" type="slidenum">
              <a:rPr lang="en-US" smtClean="0"/>
              <a:t>‹#›</a:t>
            </a:fld>
            <a:endParaRPr lang="en-US"/>
          </a:p>
        </p:txBody>
      </p:sp>
    </p:spTree>
    <p:extLst>
      <p:ext uri="{BB962C8B-B14F-4D97-AF65-F5344CB8AC3E}">
        <p14:creationId xmlns:p14="http://schemas.microsoft.com/office/powerpoint/2010/main" val="64938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01F99D-1306-40F3-871A-4D78C3282183}" type="datetimeFigureOut">
              <a:rPr lang="en-US" smtClean="0"/>
              <a:t>9/4/2022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14EF000-113F-4B16-AF31-C898DEAB0480}" type="slidenum">
              <a:rPr lang="en-US" smtClean="0"/>
              <a:t>‹#›</a:t>
            </a:fld>
            <a:endParaRPr lang="en-US"/>
          </a:p>
        </p:txBody>
      </p:sp>
    </p:spTree>
    <p:extLst>
      <p:ext uri="{BB962C8B-B14F-4D97-AF65-F5344CB8AC3E}">
        <p14:creationId xmlns:p14="http://schemas.microsoft.com/office/powerpoint/2010/main" val="5746918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ADVANCED OBJECT ORIENTED PROGRAMMING</a:t>
            </a:r>
          </a:p>
        </p:txBody>
      </p:sp>
      <p:sp>
        <p:nvSpPr>
          <p:cNvPr id="3" name="Subtitle 2"/>
          <p:cNvSpPr>
            <a:spLocks noGrp="1"/>
          </p:cNvSpPr>
          <p:nvPr>
            <p:ph type="subTitle" idx="1"/>
          </p:nvPr>
        </p:nvSpPr>
        <p:spPr/>
        <p:txBody>
          <a:bodyPr>
            <a:normAutofit/>
          </a:bodyPr>
          <a:lstStyle/>
          <a:p>
            <a:r>
              <a:rPr lang="en-US" sz="4800" b="1" dirty="0"/>
              <a:t>PROJECT REVIEW-1</a:t>
            </a:r>
          </a:p>
        </p:txBody>
      </p:sp>
    </p:spTree>
    <p:extLst>
      <p:ext uri="{BB962C8B-B14F-4D97-AF65-F5344CB8AC3E}">
        <p14:creationId xmlns:p14="http://schemas.microsoft.com/office/powerpoint/2010/main" val="169199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i="1" dirty="0">
                <a:latin typeface="Times New Roman" panose="02020603050405020304" pitchFamily="18" charset="0"/>
                <a:cs typeface="Times New Roman" panose="02020603050405020304" pitchFamily="18" charset="0"/>
              </a:rPr>
              <a:t> TEAM MEMBERS</a:t>
            </a:r>
          </a:p>
        </p:txBody>
      </p:sp>
      <p:sp>
        <p:nvSpPr>
          <p:cNvPr id="4" name="Content Placeholder 3"/>
          <p:cNvSpPr>
            <a:spLocks noGrp="1"/>
          </p:cNvSpPr>
          <p:nvPr>
            <p:ph idx="1"/>
          </p:nvPr>
        </p:nvSpPr>
        <p:spPr/>
        <p:txBody>
          <a:bodyPr>
            <a:normAutofit/>
          </a:bodyPr>
          <a:lstStyle/>
          <a:p>
            <a:pPr marL="0" indent="0" algn="ctr">
              <a:buNone/>
            </a:pPr>
            <a:r>
              <a:rPr lang="en-US" dirty="0"/>
              <a:t>           </a:t>
            </a:r>
            <a:r>
              <a:rPr lang="en-US" i="1" dirty="0">
                <a:latin typeface="Times New Roman" panose="02020603050405020304" pitchFamily="18" charset="0"/>
                <a:cs typeface="Times New Roman" panose="02020603050405020304" pitchFamily="18" charset="0"/>
              </a:rPr>
              <a:t>2110030020-CHITTA SRI CHANDANA</a:t>
            </a:r>
          </a:p>
          <a:p>
            <a:pPr marL="0" indent="0" algn="ctr">
              <a:buNone/>
            </a:pPr>
            <a:r>
              <a:rPr lang="en-US" i="1" dirty="0">
                <a:latin typeface="Times New Roman" panose="02020603050405020304" pitchFamily="18" charset="0"/>
                <a:cs typeface="Times New Roman" panose="02020603050405020304" pitchFamily="18" charset="0"/>
              </a:rPr>
              <a:t>2110030032-DEVINEEDI NEHA</a:t>
            </a:r>
          </a:p>
          <a:p>
            <a:pPr marL="0" indent="0" algn="ctr">
              <a:buNone/>
            </a:pPr>
            <a:r>
              <a:rPr lang="en-US" i="1" dirty="0">
                <a:latin typeface="Times New Roman" panose="02020603050405020304" pitchFamily="18" charset="0"/>
                <a:cs typeface="Times New Roman" panose="02020603050405020304" pitchFamily="18" charset="0"/>
              </a:rPr>
              <a:t>2110030056-BODDU AKSHITA</a:t>
            </a:r>
          </a:p>
          <a:p>
            <a:pPr marL="0" indent="0" algn="ctr">
              <a:buNone/>
            </a:pPr>
            <a:r>
              <a:rPr lang="en-US" i="1" dirty="0">
                <a:latin typeface="Times New Roman" panose="02020603050405020304" pitchFamily="18" charset="0"/>
                <a:cs typeface="Times New Roman" panose="02020603050405020304" pitchFamily="18" charset="0"/>
              </a:rPr>
              <a:t>           2110030457-VELANATI CHARISHMA</a:t>
            </a:r>
          </a:p>
          <a:p>
            <a:pPr marL="0" indent="0">
              <a:buNone/>
            </a:pPr>
            <a:r>
              <a:rPr lang="en-US" i="1" dirty="0">
                <a:latin typeface="Times New Roman" panose="02020603050405020304" pitchFamily="18" charset="0"/>
                <a:cs typeface="Times New Roman" panose="02020603050405020304" pitchFamily="18" charset="0"/>
              </a:rPr>
              <a:t>                             </a:t>
            </a:r>
          </a:p>
          <a:p>
            <a:pPr marL="0" indent="0" algn="ctr">
              <a:buNone/>
            </a:pPr>
            <a:r>
              <a:rPr lang="en-US" b="1" i="1" dirty="0">
                <a:latin typeface="Times New Roman" panose="02020603050405020304" pitchFamily="18" charset="0"/>
                <a:cs typeface="Times New Roman" panose="02020603050405020304" pitchFamily="18" charset="0"/>
              </a:rPr>
              <a:t>      UNDER THE GUIDANCE OF </a:t>
            </a:r>
          </a:p>
          <a:p>
            <a:pPr marL="0" indent="0" algn="ctr">
              <a:buNone/>
            </a:pPr>
            <a:r>
              <a:rPr lang="en-US" i="1" dirty="0">
                <a:latin typeface="Times New Roman" panose="02020603050405020304" pitchFamily="18" charset="0"/>
                <a:cs typeface="Times New Roman" panose="02020603050405020304" pitchFamily="18" charset="0"/>
              </a:rPr>
              <a:t>     MRS.FIGLU MOHANTY</a:t>
            </a:r>
          </a:p>
        </p:txBody>
      </p:sp>
    </p:spTree>
    <p:extLst>
      <p:ext uri="{BB962C8B-B14F-4D97-AF65-F5344CB8AC3E}">
        <p14:creationId xmlns:p14="http://schemas.microsoft.com/office/powerpoint/2010/main" val="217310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917655"/>
          </a:xfrm>
        </p:spPr>
        <p:txBody>
          <a:bodyPr>
            <a:normAutofit/>
          </a:bodyPr>
          <a:lstStyle/>
          <a:p>
            <a:r>
              <a:rPr lang="en-US" b="1" i="1" dirty="0">
                <a:latin typeface="Times New Roman" panose="02020603050405020304" pitchFamily="18" charset="0"/>
                <a:cs typeface="Times New Roman" panose="02020603050405020304" pitchFamily="18" charset="0"/>
              </a:rPr>
              <a:t>PROBLEM STATEMENT AND DOMAIN</a:t>
            </a:r>
          </a:p>
        </p:txBody>
      </p:sp>
      <p:sp>
        <p:nvSpPr>
          <p:cNvPr id="3" name="Content Placeholder 2"/>
          <p:cNvSpPr>
            <a:spLocks noGrp="1"/>
          </p:cNvSpPr>
          <p:nvPr>
            <p:ph idx="1"/>
          </p:nvPr>
        </p:nvSpPr>
        <p:spPr/>
        <p:txBody>
          <a:bodyPr/>
          <a:lstStyle/>
          <a:p>
            <a:r>
              <a:rPr lang="en-US" dirty="0"/>
              <a:t>Passwords are difficult to remember, and users have many accounts that require passwords. This causes users to choose memorable but weak passwords and then reuse them, which creates major security problems.</a:t>
            </a:r>
          </a:p>
          <a:p>
            <a:r>
              <a:rPr lang="en-US" dirty="0"/>
              <a:t>We propose a method for users to only need to remember one password that they use to access all their other passwords from any device at any time. </a:t>
            </a:r>
          </a:p>
          <a:p>
            <a:r>
              <a:rPr lang="en-US" dirty="0"/>
              <a:t>Its comes under Software Domain.</a:t>
            </a:r>
          </a:p>
        </p:txBody>
      </p:sp>
    </p:spTree>
    <p:extLst>
      <p:ext uri="{BB962C8B-B14F-4D97-AF65-F5344CB8AC3E}">
        <p14:creationId xmlns:p14="http://schemas.microsoft.com/office/powerpoint/2010/main" val="1342092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CLASS DIAGRAM</a:t>
            </a:r>
          </a:p>
        </p:txBody>
      </p:sp>
      <p:pic>
        <p:nvPicPr>
          <p:cNvPr id="5" name="Picture 4">
            <a:extLst>
              <a:ext uri="{FF2B5EF4-FFF2-40B4-BE49-F238E27FC236}">
                <a16:creationId xmlns:a16="http://schemas.microsoft.com/office/drawing/2014/main" id="{69F6E5EE-3013-0DEA-38A1-53B1B0495679}"/>
              </a:ext>
            </a:extLst>
          </p:cNvPr>
          <p:cNvPicPr>
            <a:picLocks noChangeAspect="1"/>
          </p:cNvPicPr>
          <p:nvPr/>
        </p:nvPicPr>
        <p:blipFill rotWithShape="1">
          <a:blip r:embed="rId2"/>
          <a:srcRect r="11248" b="17241"/>
          <a:stretch/>
        </p:blipFill>
        <p:spPr>
          <a:xfrm>
            <a:off x="933938" y="2665046"/>
            <a:ext cx="10324123" cy="3641969"/>
          </a:xfrm>
          <a:prstGeom prst="rect">
            <a:avLst/>
          </a:prstGeom>
        </p:spPr>
      </p:pic>
    </p:spTree>
    <p:extLst>
      <p:ext uri="{BB962C8B-B14F-4D97-AF65-F5344CB8AC3E}">
        <p14:creationId xmlns:p14="http://schemas.microsoft.com/office/powerpoint/2010/main" val="328055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HOW IT WORKS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Password management software is a utility you can use to save and retrieve all your passwords. This software could be a standalone application on your local computer or a feature within another application. This option greatly limits hackers' possible routes to your password data while adding convenient features for organizing and retrieving information.</a:t>
            </a:r>
          </a:p>
          <a:p>
            <a:r>
              <a:rPr lang="en-US" dirty="0">
                <a:latin typeface="Times New Roman" panose="02020603050405020304" pitchFamily="18" charset="0"/>
                <a:cs typeface="Times New Roman" panose="02020603050405020304" pitchFamily="18" charset="0"/>
              </a:rPr>
              <a:t>The password manager generates a random number between 1 and 4 with help of FOR LOOP to choose the character set.</a:t>
            </a:r>
          </a:p>
          <a:p>
            <a:r>
              <a:rPr lang="en-US" dirty="0">
                <a:latin typeface="Times New Roman" panose="02020603050405020304" pitchFamily="18" charset="0"/>
                <a:cs typeface="Times New Roman" panose="02020603050405020304" pitchFamily="18" charset="0"/>
              </a:rPr>
              <a:t>Once the set has been randomly selected a random index will be generated for the selected character set.</a:t>
            </a:r>
          </a:p>
          <a:p>
            <a:pPr marL="0" indent="0">
              <a:buNone/>
            </a:pPr>
            <a:endParaRPr lang="en-US" dirty="0"/>
          </a:p>
        </p:txBody>
      </p:sp>
    </p:spTree>
    <p:extLst>
      <p:ext uri="{BB962C8B-B14F-4D97-AF65-F5344CB8AC3E}">
        <p14:creationId xmlns:p14="http://schemas.microsoft.com/office/powerpoint/2010/main" val="2460616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Times New Roman" panose="02020603050405020304" pitchFamily="18" charset="0"/>
                <a:cs typeface="Times New Roman" panose="02020603050405020304" pitchFamily="18" charset="0"/>
              </a:rPr>
              <a:t>CONTRIBUTION OF TEAM MEMBERS</a:t>
            </a:r>
          </a:p>
        </p:txBody>
      </p:sp>
      <p:sp>
        <p:nvSpPr>
          <p:cNvPr id="3" name="Content Placeholder 2"/>
          <p:cNvSpPr>
            <a:spLocks noGrp="1"/>
          </p:cNvSpPr>
          <p:nvPr>
            <p:ph idx="1"/>
          </p:nvPr>
        </p:nvSpPr>
        <p:spPr/>
        <p:txBody>
          <a:bodyPr/>
          <a:lstStyle/>
          <a:p>
            <a:endParaRPr lang="en-US" sz="2400" i="1" dirty="0">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2110030020-Chitta Sri Chandana-Class Diagram</a:t>
            </a:r>
          </a:p>
          <a:p>
            <a:r>
              <a:rPr lang="en-US" sz="2800" i="1" dirty="0">
                <a:latin typeface="Times New Roman" panose="02020603050405020304" pitchFamily="18" charset="0"/>
                <a:cs typeface="Times New Roman" panose="02020603050405020304" pitchFamily="18" charset="0"/>
              </a:rPr>
              <a:t>2110030032-Devineedi Neha-PPT, Class Diagram</a:t>
            </a:r>
          </a:p>
          <a:p>
            <a:r>
              <a:rPr lang="en-US" sz="2800" i="1" dirty="0">
                <a:latin typeface="Times New Roman" panose="02020603050405020304" pitchFamily="18" charset="0"/>
                <a:cs typeface="Times New Roman" panose="02020603050405020304" pitchFamily="18" charset="0"/>
              </a:rPr>
              <a:t>2110030056-Boddu Akshita-PPT, Information</a:t>
            </a:r>
          </a:p>
          <a:p>
            <a:r>
              <a:rPr lang="en-US" sz="2800" i="1" dirty="0">
                <a:latin typeface="Times New Roman" panose="02020603050405020304" pitchFamily="18" charset="0"/>
                <a:cs typeface="Times New Roman" panose="02020603050405020304" pitchFamily="18" charset="0"/>
              </a:rPr>
              <a:t>2110030457-Velanati Charishma-PPT</a:t>
            </a:r>
          </a:p>
          <a:p>
            <a:endParaRPr lang="en-US" dirty="0"/>
          </a:p>
        </p:txBody>
      </p:sp>
    </p:spTree>
    <p:extLst>
      <p:ext uri="{BB962C8B-B14F-4D97-AF65-F5344CB8AC3E}">
        <p14:creationId xmlns:p14="http://schemas.microsoft.com/office/powerpoint/2010/main" val="104363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croll: Horizontal 3">
            <a:extLst>
              <a:ext uri="{FF2B5EF4-FFF2-40B4-BE49-F238E27FC236}">
                <a16:creationId xmlns:a16="http://schemas.microsoft.com/office/drawing/2014/main" id="{57C8FCE4-A19A-E722-54D3-EC5240A6E0A1}"/>
              </a:ext>
            </a:extLst>
          </p:cNvPr>
          <p:cNvSpPr/>
          <p:nvPr/>
        </p:nvSpPr>
        <p:spPr>
          <a:xfrm>
            <a:off x="523631" y="1852246"/>
            <a:ext cx="10472615" cy="381390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i="1" dirty="0">
                <a:latin typeface="Times New Roman" panose="02020603050405020304" pitchFamily="18" charset="0"/>
                <a:cs typeface="Times New Roman" panose="02020603050405020304" pitchFamily="18" charset="0"/>
              </a:rPr>
              <a:t>Thank You</a:t>
            </a:r>
            <a:endParaRPr lang="en-IN" sz="9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464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344</TotalTime>
  <Words>229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 Boardroom</vt:lpstr>
      <vt:lpstr>ADVANCED OBJECT ORIENTED PROGRAMMING</vt:lpstr>
      <vt:lpstr> TEAM MEMBERS</vt:lpstr>
      <vt:lpstr>PROBLEM STATEMENT AND DOMAIN</vt:lpstr>
      <vt:lpstr>CLASS DIAGRAM</vt:lpstr>
      <vt:lpstr>HOW IT WORKS</vt:lpstr>
      <vt:lpstr>CONTRIBUTION OF TEAM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OBJECT ORIENTED PROGRAMMING</dc:title>
  <dc:creator>DEVINEEDI SAI SOUMYA</dc:creator>
  <cp:lastModifiedBy>jayasrichandana18@gmail.com</cp:lastModifiedBy>
  <cp:revision>8</cp:revision>
  <dcterms:created xsi:type="dcterms:W3CDTF">2022-08-06T09:15:41Z</dcterms:created>
  <dcterms:modified xsi:type="dcterms:W3CDTF">2022-09-04T13:57:54Z</dcterms:modified>
</cp:coreProperties>
</file>