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58" r:id="rId3"/>
    <p:sldId id="261" r:id="rId4"/>
    <p:sldId id="262" r:id="rId5"/>
    <p:sldId id="263" r:id="rId6"/>
    <p:sldId id="264" r:id="rId7"/>
    <p:sldId id="265" r:id="rId8"/>
    <p:sldId id="266" r:id="rId9"/>
    <p:sldId id="267" r:id="rId10"/>
    <p:sldId id="268"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48" autoAdjust="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pPr/>
              <a:t>10/15/2022</a:t>
            </a:fld>
            <a:endParaRPr lang="en-US" dirty="0"/>
          </a:p>
        </p:txBody>
      </p:sp>
      <p:sp>
        <p:nvSpPr>
          <p:cNvPr id="4" name="Footer Placeholder 3">
            <a:extLst>
              <a:ext uri="{FF2B5EF4-FFF2-40B4-BE49-F238E27FC236}">
                <a16:creationId xmlns:a16="http://schemas.microsoft.com/office/drawing/2014/main" xmlns=""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pPr/>
              <a:t>‹#›</a:t>
            </a:fld>
            <a:endParaRPr lang="en-US" dirty="0"/>
          </a:p>
        </p:txBody>
      </p:sp>
    </p:spTree>
    <p:extLst>
      <p:ext uri="{BB962C8B-B14F-4D97-AF65-F5344CB8AC3E}">
        <p14:creationId xmlns:p14="http://schemas.microsoft.com/office/powerpoint/2010/main" xmlns=""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pPr/>
              <a:t>10/15/2022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pPr/>
              <a:t>‹#›</a:t>
            </a:fld>
            <a:endParaRPr lang="en-US" dirty="0"/>
          </a:p>
        </p:txBody>
      </p:sp>
    </p:spTree>
    <p:extLst>
      <p:ext uri="{BB962C8B-B14F-4D97-AF65-F5344CB8AC3E}">
        <p14:creationId xmlns:p14="http://schemas.microsoft.com/office/powerpoint/2010/main" xmlns=""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pPr/>
              <a:t>1</a:t>
            </a:fld>
            <a:endParaRPr lang="en-US" dirty="0"/>
          </a:p>
        </p:txBody>
      </p:sp>
    </p:spTree>
    <p:extLst>
      <p:ext uri="{BB962C8B-B14F-4D97-AF65-F5344CB8AC3E}">
        <p14:creationId xmlns:p14="http://schemas.microsoft.com/office/powerpoint/2010/main" xmlns=""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pPr/>
              <a:t>12</a:t>
            </a:fld>
            <a:endParaRPr lang="en-US" dirty="0"/>
          </a:p>
        </p:txBody>
      </p:sp>
    </p:spTree>
    <p:extLst>
      <p:ext uri="{BB962C8B-B14F-4D97-AF65-F5344CB8AC3E}">
        <p14:creationId xmlns:p14="http://schemas.microsoft.com/office/powerpoint/2010/main" xmlns=""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xmlns=""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xmlns=""/>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latin typeface="Times New Roman" panose="02020603050405020304" pitchFamily="18" charset="0"/>
                <a:cs typeface="Times New Roman" panose="02020603050405020304" pitchFamily="18" charset="0"/>
              </a:rPr>
              <a:t>PASSWORD MANAGEMENT SYSTEM</a:t>
            </a: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a:t>
            </a:r>
          </a:p>
        </p:txBody>
      </p:sp>
    </p:spTree>
    <p:extLst>
      <p:ext uri="{BB962C8B-B14F-4D97-AF65-F5344CB8AC3E}">
        <p14:creationId xmlns:p14="http://schemas.microsoft.com/office/powerpoint/2010/main" xmlns=""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46DDB-7F74-7FA0-BE48-5F6D5FC832ED}"/>
              </a:ext>
            </a:extLst>
          </p:cNvPr>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GIT HUB COMMITS:</a:t>
            </a:r>
            <a:endParaRPr lang="en-IN" sz="3600" dirty="0"/>
          </a:p>
        </p:txBody>
      </p:sp>
      <p:pic>
        <p:nvPicPr>
          <p:cNvPr id="3" name="Picture 2">
            <a:extLst>
              <a:ext uri="{FF2B5EF4-FFF2-40B4-BE49-F238E27FC236}">
                <a16:creationId xmlns:a16="http://schemas.microsoft.com/office/drawing/2014/main" xmlns="" id="{8B770E64-1557-320D-EEA3-2C4E95F9D063}"/>
              </a:ext>
            </a:extLst>
          </p:cNvPr>
          <p:cNvPicPr>
            <a:picLocks noChangeAspect="1"/>
          </p:cNvPicPr>
          <p:nvPr/>
        </p:nvPicPr>
        <p:blipFill>
          <a:blip r:embed="rId2"/>
          <a:stretch>
            <a:fillRect/>
          </a:stretch>
        </p:blipFill>
        <p:spPr>
          <a:xfrm>
            <a:off x="914749" y="2062231"/>
            <a:ext cx="10351905" cy="4365114"/>
          </a:xfrm>
          <a:prstGeom prst="rect">
            <a:avLst/>
          </a:prstGeom>
        </p:spPr>
      </p:pic>
    </p:spTree>
    <p:extLst>
      <p:ext uri="{BB962C8B-B14F-4D97-AF65-F5344CB8AC3E}">
        <p14:creationId xmlns:p14="http://schemas.microsoft.com/office/powerpoint/2010/main" xmlns="" val="284877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smtClean="0">
                <a:latin typeface="Times New Roman" pitchFamily="18" charset="0"/>
                <a:cs typeface="Times New Roman" pitchFamily="18" charset="0"/>
              </a:rPr>
              <a:t>TEAM  CONTRIBUTION:</a:t>
            </a:r>
            <a:endParaRPr lang="en-US" sz="36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solidFill>
                  <a:schemeClr val="tx1"/>
                </a:solidFill>
                <a:latin typeface="Times New Roman" pitchFamily="18" charset="0"/>
                <a:cs typeface="Times New Roman" pitchFamily="18" charset="0"/>
              </a:rPr>
              <a:t>2110030020 - Ch.Sri Chandana-  PPT</a:t>
            </a:r>
          </a:p>
          <a:p>
            <a:r>
              <a:rPr lang="en-US" sz="2800" dirty="0" smtClean="0">
                <a:solidFill>
                  <a:schemeClr val="tx1"/>
                </a:solidFill>
                <a:latin typeface="Times New Roman" pitchFamily="18" charset="0"/>
                <a:cs typeface="Times New Roman" pitchFamily="18" charset="0"/>
              </a:rPr>
              <a:t>2110030032 - D.Neha- PPT</a:t>
            </a:r>
          </a:p>
          <a:p>
            <a:r>
              <a:rPr lang="en-US" sz="2800" dirty="0" smtClean="0">
                <a:solidFill>
                  <a:schemeClr val="tx1"/>
                </a:solidFill>
                <a:latin typeface="Times New Roman" pitchFamily="18" charset="0"/>
                <a:cs typeface="Times New Roman" pitchFamily="18" charset="0"/>
              </a:rPr>
              <a:t>2110030457- V.Charishma- Information</a:t>
            </a:r>
          </a:p>
          <a:p>
            <a:r>
              <a:rPr lang="en-US" sz="2800" dirty="0" smtClean="0">
                <a:solidFill>
                  <a:schemeClr val="tx1"/>
                </a:solidFill>
                <a:latin typeface="Times New Roman" pitchFamily="18" charset="0"/>
                <a:cs typeface="Times New Roman" pitchFamily="18" charset="0"/>
              </a:rPr>
              <a:t>2110030056-B.Akshita- Information</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353019" y="2073650"/>
            <a:ext cx="3081576" cy="1746762"/>
          </a:xfrm>
        </p:spPr>
        <p:txBody>
          <a:bodyPr>
            <a:normAutofit/>
          </a:bodyPr>
          <a:lstStyle/>
          <a:p>
            <a:r>
              <a:rPr lang="en-US" i="1" dirty="0">
                <a:solidFill>
                  <a:srgbClr val="FFFFFF"/>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xmlns=""/>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xmlns=""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Team members:</a:t>
            </a:r>
          </a:p>
        </p:txBody>
      </p:sp>
      <p:pic>
        <p:nvPicPr>
          <p:cNvPr id="11" name="Content Placeholder 4" descr="Charts">
            <a:extLst>
              <a:ext uri="{FF2B5EF4-FFF2-40B4-BE49-F238E27FC236}">
                <a16:creationId xmlns:a16="http://schemas.microsoft.com/office/drawing/2014/main" xmlns=""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xmlns=""/>
              </a:ext>
            </a:extLst>
          </a:blip>
          <a:stretch/>
        </p:blipFill>
        <p:spPr>
          <a:xfrm>
            <a:off x="6187909" y="2235697"/>
            <a:ext cx="5422900" cy="3625353"/>
          </a:xfrm>
        </p:spPr>
      </p:pic>
      <p:sp>
        <p:nvSpPr>
          <p:cNvPr id="4" name="Content Placeholder 3">
            <a:extLst>
              <a:ext uri="{FF2B5EF4-FFF2-40B4-BE49-F238E27FC236}">
                <a16:creationId xmlns:a16="http://schemas.microsoft.com/office/drawing/2014/main" xmlns="" id="{6CEAD4F3-97A5-89E7-E430-00DE5466E3F3}"/>
              </a:ext>
            </a:extLst>
          </p:cNvPr>
          <p:cNvSpPr>
            <a:spLocks noGrp="1"/>
          </p:cNvSpPr>
          <p:nvPr>
            <p:ph sz="half" idx="2"/>
          </p:nvPr>
        </p:nvSpPr>
        <p:spPr/>
        <p:txBody>
          <a:bodyPr/>
          <a:lstStyle/>
          <a:p>
            <a:r>
              <a:rPr lang="en-IN" dirty="0"/>
              <a:t>.</a:t>
            </a:r>
          </a:p>
        </p:txBody>
      </p:sp>
      <p:sp>
        <p:nvSpPr>
          <p:cNvPr id="5" name="TextBox 4">
            <a:extLst>
              <a:ext uri="{FF2B5EF4-FFF2-40B4-BE49-F238E27FC236}">
                <a16:creationId xmlns:a16="http://schemas.microsoft.com/office/drawing/2014/main" xmlns="" id="{CD1DAFB4-8F8F-7FFD-8C0A-C7D4C81B18C3}"/>
              </a:ext>
            </a:extLst>
          </p:cNvPr>
          <p:cNvSpPr txBox="1"/>
          <p:nvPr/>
        </p:nvSpPr>
        <p:spPr>
          <a:xfrm>
            <a:off x="448235" y="2330824"/>
            <a:ext cx="5422392" cy="2062103"/>
          </a:xfrm>
          <a:prstGeom prst="rect">
            <a:avLst/>
          </a:prstGeom>
          <a:noFill/>
        </p:spPr>
        <p:txBody>
          <a:bodyPr wrap="square" rtlCol="0">
            <a:spAutoFit/>
          </a:bodyPr>
          <a:lstStyle/>
          <a:p>
            <a:pPr lvl="0"/>
            <a:r>
              <a:rPr lang="en-US" sz="3200" i="1" dirty="0">
                <a:latin typeface="Times New Roman" panose="02020603050405020304" pitchFamily="18" charset="0"/>
                <a:cs typeface="Times New Roman" panose="02020603050405020304" pitchFamily="18" charset="0"/>
              </a:rPr>
              <a:t>2110030020-Ch.Sri Chandana</a:t>
            </a:r>
            <a:endParaRPr lang="en-IN" sz="3200" i="1" dirty="0">
              <a:latin typeface="Times New Roman" panose="02020603050405020304" pitchFamily="18" charset="0"/>
              <a:cs typeface="Times New Roman" panose="02020603050405020304" pitchFamily="18" charset="0"/>
            </a:endParaRPr>
          </a:p>
          <a:p>
            <a:pPr lvl="0"/>
            <a:r>
              <a:rPr lang="en-US" sz="3200" i="1" dirty="0">
                <a:latin typeface="Times New Roman" panose="02020603050405020304" pitchFamily="18" charset="0"/>
                <a:cs typeface="Times New Roman" panose="02020603050405020304" pitchFamily="18" charset="0"/>
              </a:rPr>
              <a:t>2110030032-D.Neha</a:t>
            </a:r>
            <a:endParaRPr lang="en-IN" sz="3200" i="1" dirty="0">
              <a:latin typeface="Times New Roman" panose="02020603050405020304" pitchFamily="18" charset="0"/>
              <a:cs typeface="Times New Roman" panose="02020603050405020304" pitchFamily="18" charset="0"/>
            </a:endParaRPr>
          </a:p>
          <a:p>
            <a:pPr lvl="0"/>
            <a:r>
              <a:rPr lang="en-US" sz="3200" i="1" dirty="0">
                <a:latin typeface="Times New Roman" panose="02020603050405020304" pitchFamily="18" charset="0"/>
                <a:cs typeface="Times New Roman" panose="02020603050405020304" pitchFamily="18" charset="0"/>
              </a:rPr>
              <a:t>2110030056-B.Akshita</a:t>
            </a:r>
            <a:endParaRPr lang="en-IN" sz="3200" i="1" dirty="0">
              <a:latin typeface="Times New Roman" panose="02020603050405020304" pitchFamily="18" charset="0"/>
              <a:cs typeface="Times New Roman" panose="02020603050405020304" pitchFamily="18" charset="0"/>
            </a:endParaRPr>
          </a:p>
          <a:p>
            <a:pPr lvl="0"/>
            <a:r>
              <a:rPr lang="en-US" sz="3200" i="1" dirty="0">
                <a:latin typeface="Times New Roman" panose="02020603050405020304" pitchFamily="18" charset="0"/>
                <a:cs typeface="Times New Roman" panose="02020603050405020304" pitchFamily="18" charset="0"/>
              </a:rPr>
              <a:t>2110030457-V.Charishma</a:t>
            </a:r>
            <a:endParaRPr lang="en-IN" sz="32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365769A-F4A4-9557-FAAC-8988C3961BC7}"/>
              </a:ext>
            </a:extLst>
          </p:cNvPr>
          <p:cNvSpPr txBox="1"/>
          <p:nvPr/>
        </p:nvSpPr>
        <p:spPr>
          <a:xfrm>
            <a:off x="466165" y="4984376"/>
            <a:ext cx="5537419" cy="1354217"/>
          </a:xfrm>
          <a:prstGeom prst="rect">
            <a:avLst/>
          </a:prstGeom>
          <a:noFill/>
        </p:spPr>
        <p:txBody>
          <a:bodyPr wrap="square" rtlCol="0">
            <a:spAutoFit/>
          </a:bodyPr>
          <a:lstStyle/>
          <a:p>
            <a:pPr algn="ctr"/>
            <a:r>
              <a:rPr lang="en-US" sz="3200" i="1" dirty="0">
                <a:latin typeface="Times New Roman" panose="02020603050405020304" pitchFamily="18" charset="0"/>
                <a:cs typeface="Times New Roman" panose="02020603050405020304" pitchFamily="18" charset="0"/>
              </a:rPr>
              <a:t>Under The Guidance Of:</a:t>
            </a:r>
          </a:p>
          <a:p>
            <a:pPr algn="ctr"/>
            <a:r>
              <a:rPr lang="en-US" sz="3200" i="1" dirty="0">
                <a:latin typeface="Times New Roman" panose="02020603050405020304" pitchFamily="18" charset="0"/>
                <a:cs typeface="Times New Roman" panose="02020603050405020304" pitchFamily="18" charset="0"/>
              </a:rPr>
              <a:t>Dr. </a:t>
            </a:r>
            <a:r>
              <a:rPr lang="en-US" sz="3200" i="1" dirty="0" err="1">
                <a:latin typeface="Times New Roman" panose="02020603050405020304" pitchFamily="18" charset="0"/>
                <a:cs typeface="Times New Roman" panose="02020603050405020304" pitchFamily="18" charset="0"/>
              </a:rPr>
              <a:t>Figlu</a:t>
            </a:r>
            <a:r>
              <a:rPr lang="en-US" sz="3200" i="1" dirty="0">
                <a:latin typeface="Times New Roman" panose="02020603050405020304" pitchFamily="18" charset="0"/>
                <a:cs typeface="Times New Roman" panose="02020603050405020304" pitchFamily="18" charset="0"/>
              </a:rPr>
              <a:t> Mohanty </a:t>
            </a:r>
            <a:endParaRPr lang="en-IN" sz="32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B0FA9-48D9-A60B-091E-4E7F0119BF15}"/>
              </a:ext>
            </a:extLst>
          </p:cNvPr>
          <p:cNvSpPr>
            <a:spLocks noGrp="1"/>
          </p:cNvSpPr>
          <p:nvPr>
            <p:ph type="title"/>
          </p:nvPr>
        </p:nvSpPr>
        <p:spPr/>
        <p:txBody>
          <a:bodyPr>
            <a:normAutofit/>
          </a:bodyPr>
          <a:lstStyle/>
          <a:p>
            <a:r>
              <a:rPr lang="en-IN" sz="3600" i="1" dirty="0">
                <a:latin typeface="Times New Roman" panose="02020603050405020304" pitchFamily="18" charset="0"/>
                <a:cs typeface="Times New Roman" panose="02020603050405020304" pitchFamily="18" charset="0"/>
              </a:rPr>
              <a:t>PROBLEM STATEMENT AND DOMAIN: </a:t>
            </a:r>
          </a:p>
        </p:txBody>
      </p:sp>
      <p:sp>
        <p:nvSpPr>
          <p:cNvPr id="3" name="Content Placeholder 2">
            <a:extLst>
              <a:ext uri="{FF2B5EF4-FFF2-40B4-BE49-F238E27FC236}">
                <a16:creationId xmlns:a16="http://schemas.microsoft.com/office/drawing/2014/main" xmlns="" id="{968F0451-1920-ECC7-43F3-D421F0AF33E4}"/>
              </a:ext>
            </a:extLst>
          </p:cNvPr>
          <p:cNvSpPr>
            <a:spLocks noGrp="1"/>
          </p:cNvSpPr>
          <p:nvPr>
            <p:ph idx="1"/>
          </p:nvPr>
        </p:nvSpPr>
        <p:spPr>
          <a:xfrm>
            <a:off x="581192" y="1936376"/>
            <a:ext cx="11029615" cy="4338918"/>
          </a:xfrm>
        </p:spPr>
        <p:txBody>
          <a:bodyPr/>
          <a:lstStyle/>
          <a:p>
            <a:r>
              <a:rPr lang="en-US" sz="2800" dirty="0"/>
              <a:t>Passwords are difficult to remember, and users have many accounts that require passwords. This causes users to choose memorable but weak passwords and then reuse them, which creates major security problems.</a:t>
            </a:r>
          </a:p>
          <a:p>
            <a:r>
              <a:rPr lang="en-US" sz="2800" dirty="0"/>
              <a:t>We propose a method for users to only need to remember one password that they use to access all their other passwords from any device at any time. </a:t>
            </a:r>
          </a:p>
          <a:p>
            <a:r>
              <a:rPr lang="en-US" sz="2800" dirty="0"/>
              <a:t>Its comes under Software Domain.</a:t>
            </a:r>
          </a:p>
          <a:p>
            <a:pPr marL="0" indent="0">
              <a:buNone/>
            </a:pPr>
            <a:endParaRPr lang="en-IN" dirty="0"/>
          </a:p>
        </p:txBody>
      </p:sp>
    </p:spTree>
    <p:extLst>
      <p:ext uri="{BB962C8B-B14F-4D97-AF65-F5344CB8AC3E}">
        <p14:creationId xmlns:p14="http://schemas.microsoft.com/office/powerpoint/2010/main" xmlns="" val="281142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0F0A8-03E1-A32A-9BD2-AE2A5E126CC1}"/>
              </a:ext>
            </a:extLst>
          </p:cNvPr>
          <p:cNvSpPr>
            <a:spLocks noGrp="1"/>
          </p:cNvSpPr>
          <p:nvPr>
            <p:ph type="title"/>
          </p:nvPr>
        </p:nvSpPr>
        <p:spPr/>
        <p:txBody>
          <a:bodyPr>
            <a:normAutofit/>
          </a:bodyPr>
          <a:lstStyle/>
          <a:p>
            <a:r>
              <a:rPr lang="en-IN" sz="3600" i="1" dirty="0">
                <a:latin typeface="Times New Roman" panose="02020603050405020304" pitchFamily="18" charset="0"/>
                <a:cs typeface="Times New Roman" panose="02020603050405020304" pitchFamily="18" charset="0"/>
              </a:rPr>
              <a:t>How it works</a:t>
            </a:r>
            <a:r>
              <a:rPr lang="en-IN" sz="36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F4250ECB-1EC0-D245-1BF4-F71534549A73}"/>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Password management software is a utility you can use to save and retrieve all your passwords. This software could be a standalone application on your local computer or a feature within another application. This option greatly limits hackers' possible routes to your password data while adding convenient features for organizing and retrieving information.</a:t>
            </a:r>
          </a:p>
          <a:p>
            <a:r>
              <a:rPr lang="en-US" sz="2400" dirty="0">
                <a:latin typeface="Times New Roman" panose="02020603050405020304" pitchFamily="18" charset="0"/>
                <a:cs typeface="Times New Roman" panose="02020603050405020304" pitchFamily="18" charset="0"/>
              </a:rPr>
              <a:t>The password manager generates a random number between 1 and 4 with help of FOR LOOP to choose the character set.</a:t>
            </a:r>
          </a:p>
          <a:p>
            <a:r>
              <a:rPr lang="en-US" sz="2400" dirty="0">
                <a:latin typeface="Times New Roman" panose="02020603050405020304" pitchFamily="18" charset="0"/>
                <a:cs typeface="Times New Roman" panose="02020603050405020304" pitchFamily="18" charset="0"/>
              </a:rPr>
              <a:t>Once the set has been randomly selected a random index will be generated for the selected character set.</a:t>
            </a:r>
          </a:p>
          <a:p>
            <a:endParaRPr lang="en-IN" dirty="0"/>
          </a:p>
        </p:txBody>
      </p:sp>
    </p:spTree>
    <p:extLst>
      <p:ext uri="{BB962C8B-B14F-4D97-AF65-F5344CB8AC3E}">
        <p14:creationId xmlns:p14="http://schemas.microsoft.com/office/powerpoint/2010/main" xmlns="" val="171919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9E052-E90A-F3D3-E4F9-D43362613F55}"/>
              </a:ext>
            </a:extLst>
          </p:cNvPr>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DATA SET COLLECTION:</a:t>
            </a:r>
            <a:endParaRPr lang="en-IN" sz="3600" dirty="0"/>
          </a:p>
        </p:txBody>
      </p:sp>
      <p:sp>
        <p:nvSpPr>
          <p:cNvPr id="3" name="Content Placeholder 2">
            <a:extLst>
              <a:ext uri="{FF2B5EF4-FFF2-40B4-BE49-F238E27FC236}">
                <a16:creationId xmlns:a16="http://schemas.microsoft.com/office/drawing/2014/main" xmlns="" id="{54CDC879-21DD-B118-1054-212B4AA932E1}"/>
              </a:ext>
            </a:extLst>
          </p:cNvPr>
          <p:cNvSpPr>
            <a:spLocks noGrp="1"/>
          </p:cNvSpPr>
          <p:nvPr>
            <p:ph idx="1"/>
          </p:nvPr>
        </p:nvSpPr>
        <p:spPr/>
        <p:txBody>
          <a:bodyPr>
            <a:normAutofit fontScale="92500" lnSpcReduction="20000"/>
          </a:bodyPr>
          <a:lstStyle/>
          <a:p>
            <a:r>
              <a:rPr lang="en-US" sz="2600" dirty="0">
                <a:solidFill>
                  <a:schemeClr val="tx1"/>
                </a:solidFill>
                <a:latin typeface="Times New Roman" panose="02020603050405020304" pitchFamily="18" charset="0"/>
                <a:cs typeface="Times New Roman" panose="02020603050405020304" pitchFamily="18" charset="0"/>
              </a:rPr>
              <a:t>All passwords are stored in a single database protected with a unique master password or a key file. </a:t>
            </a:r>
          </a:p>
          <a:p>
            <a:r>
              <a:rPr lang="en-US" sz="2600" dirty="0">
                <a:solidFill>
                  <a:schemeClr val="tx1"/>
                </a:solidFill>
                <a:latin typeface="Times New Roman" panose="02020603050405020304" pitchFamily="18" charset="0"/>
                <a:cs typeface="Times New Roman" panose="02020603050405020304" pitchFamily="18" charset="0"/>
              </a:rPr>
              <a:t>So, the key  , is to keep the master password safe and protected as that will allow unlocking all the stored passwords in a database.</a:t>
            </a:r>
          </a:p>
          <a:p>
            <a:r>
              <a:rPr lang="en-US" sz="2600" dirty="0">
                <a:solidFill>
                  <a:schemeClr val="tx1"/>
                </a:solidFill>
                <a:latin typeface="Times New Roman" panose="02020603050405020304" pitchFamily="18" charset="0"/>
                <a:cs typeface="Times New Roman" panose="02020603050405020304" pitchFamily="18" charset="0"/>
              </a:rPr>
              <a:t>The password database is encrypted with AES and Two fish algorithms, so you know it’s secure. </a:t>
            </a:r>
          </a:p>
          <a:p>
            <a:r>
              <a:rPr lang="en-US" sz="2600" dirty="0">
                <a:solidFill>
                  <a:schemeClr val="tx1"/>
                </a:solidFill>
                <a:latin typeface="Times New Roman" panose="02020603050405020304" pitchFamily="18" charset="0"/>
                <a:cs typeface="Times New Roman" panose="02020603050405020304" pitchFamily="18" charset="0"/>
              </a:rPr>
              <a:t>Official download is available for Windows and portable. </a:t>
            </a:r>
          </a:p>
          <a:p>
            <a:r>
              <a:rPr lang="en-US" sz="2600" dirty="0">
                <a:solidFill>
                  <a:schemeClr val="tx1"/>
                </a:solidFill>
                <a:latin typeface="Times New Roman" panose="02020603050405020304" pitchFamily="18" charset="0"/>
                <a:cs typeface="Times New Roman" panose="02020603050405020304" pitchFamily="18" charset="0"/>
              </a:rPr>
              <a:t>However, many unofficial downloads are available for different platforms like Linux, Android, and Mac OSX.</a:t>
            </a:r>
            <a:endParaRPr lang="en-IN" sz="26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3388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6A02A-7D47-A486-6471-17BD86FE1285}"/>
              </a:ext>
            </a:extLst>
          </p:cNvPr>
          <p:cNvSpPr>
            <a:spLocks noGrp="1"/>
          </p:cNvSpPr>
          <p:nvPr>
            <p:ph type="title"/>
          </p:nvPr>
        </p:nvSpPr>
        <p:spPr/>
        <p:txBody>
          <a:bodyPr>
            <a:normAutofit/>
          </a:bodyPr>
          <a:lstStyle/>
          <a:p>
            <a:r>
              <a:rPr lang="en-US" sz="3200" b="1" i="1" dirty="0">
                <a:latin typeface="Times New Roman" panose="02020603050405020304" pitchFamily="18" charset="0"/>
                <a:cs typeface="Times New Roman" panose="02020603050405020304" pitchFamily="18" charset="0"/>
              </a:rPr>
              <a:t>CLASS DIAGRAM</a:t>
            </a:r>
            <a:r>
              <a:rPr lang="en-IN" sz="3200" i="1" dirty="0">
                <a:latin typeface="Times New Roman" panose="02020603050405020304" pitchFamily="18" charset="0"/>
                <a:cs typeface="Times New Roman" panose="02020603050405020304" pitchFamily="18" charset="0"/>
              </a:rPr>
              <a:t> :</a:t>
            </a:r>
          </a:p>
        </p:txBody>
      </p:sp>
      <p:pic>
        <p:nvPicPr>
          <p:cNvPr id="4" name="Content Placeholder 3">
            <a:extLst>
              <a:ext uri="{FF2B5EF4-FFF2-40B4-BE49-F238E27FC236}">
                <a16:creationId xmlns:a16="http://schemas.microsoft.com/office/drawing/2014/main" xmlns="" id="{4493BDD5-5F31-48FE-073D-58B48DAB9E4C}"/>
              </a:ext>
            </a:extLst>
          </p:cNvPr>
          <p:cNvPicPr>
            <a:picLocks noGrp="1" noChangeAspect="1"/>
          </p:cNvPicPr>
          <p:nvPr>
            <p:ph idx="1"/>
          </p:nvPr>
        </p:nvPicPr>
        <p:blipFill>
          <a:blip r:embed="rId2"/>
          <a:stretch>
            <a:fillRect/>
          </a:stretch>
        </p:blipFill>
        <p:spPr>
          <a:xfrm>
            <a:off x="872535" y="2236389"/>
            <a:ext cx="10321423" cy="3639627"/>
          </a:xfrm>
          <a:prstGeom prst="rect">
            <a:avLst/>
          </a:prstGeom>
        </p:spPr>
      </p:pic>
    </p:spTree>
    <p:extLst>
      <p:ext uri="{BB962C8B-B14F-4D97-AF65-F5344CB8AC3E}">
        <p14:creationId xmlns:p14="http://schemas.microsoft.com/office/powerpoint/2010/main" xmlns="" val="361313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23A8A-FCC5-B804-06A4-A8550202B903}"/>
              </a:ext>
            </a:extLst>
          </p:cNvPr>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FLOW CHART:</a:t>
            </a:r>
            <a:endParaRPr lang="en-IN" sz="3600" dirty="0"/>
          </a:p>
        </p:txBody>
      </p:sp>
      <p:pic>
        <p:nvPicPr>
          <p:cNvPr id="4" name="Content Placeholder 3">
            <a:extLst>
              <a:ext uri="{FF2B5EF4-FFF2-40B4-BE49-F238E27FC236}">
                <a16:creationId xmlns:a16="http://schemas.microsoft.com/office/drawing/2014/main" xmlns="" id="{90EDF6DE-20E9-45E9-6652-30A9F14E1585}"/>
              </a:ext>
            </a:extLst>
          </p:cNvPr>
          <p:cNvPicPr>
            <a:picLocks noGrp="1" noChangeAspect="1"/>
          </p:cNvPicPr>
          <p:nvPr>
            <p:ph idx="1"/>
          </p:nvPr>
        </p:nvPicPr>
        <p:blipFill>
          <a:blip r:embed="rId2"/>
          <a:stretch>
            <a:fillRect/>
          </a:stretch>
        </p:blipFill>
        <p:spPr>
          <a:xfrm>
            <a:off x="581192" y="2079812"/>
            <a:ext cx="11029616" cy="4580964"/>
          </a:xfrm>
          <a:prstGeom prst="rect">
            <a:avLst/>
          </a:prstGeom>
        </p:spPr>
      </p:pic>
    </p:spTree>
    <p:extLst>
      <p:ext uri="{BB962C8B-B14F-4D97-AF65-F5344CB8AC3E}">
        <p14:creationId xmlns:p14="http://schemas.microsoft.com/office/powerpoint/2010/main" xmlns="" val="315389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B3B53-77ED-0887-59ED-DB5F9D579C37}"/>
              </a:ext>
            </a:extLst>
          </p:cNvPr>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TOOL SETUP:</a:t>
            </a:r>
            <a:endParaRPr lang="en-IN" sz="3600" dirty="0"/>
          </a:p>
        </p:txBody>
      </p:sp>
      <p:sp>
        <p:nvSpPr>
          <p:cNvPr id="3" name="Content Placeholder 2">
            <a:extLst>
              <a:ext uri="{FF2B5EF4-FFF2-40B4-BE49-F238E27FC236}">
                <a16:creationId xmlns:a16="http://schemas.microsoft.com/office/drawing/2014/main" xmlns="" id="{BFE4F3A1-2706-7C9F-CCBF-DD13D2780ACF}"/>
              </a:ext>
            </a:extLst>
          </p:cNvPr>
          <p:cNvSpPr>
            <a:spLocks noGrp="1"/>
          </p:cNvSpPr>
          <p:nvPr>
            <p:ph idx="1"/>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Eclipse text editor-for editing the java code</a:t>
            </a:r>
          </a:p>
          <a:p>
            <a:r>
              <a:rPr lang="en-US" sz="2800" dirty="0">
                <a:solidFill>
                  <a:schemeClr val="tx1"/>
                </a:solidFill>
                <a:latin typeface="Times New Roman" panose="02020603050405020304" pitchFamily="18" charset="0"/>
                <a:cs typeface="Times New Roman" panose="02020603050405020304" pitchFamily="18" charset="0"/>
              </a:rPr>
              <a:t>Java Software- for running java code</a:t>
            </a:r>
          </a:p>
          <a:p>
            <a:r>
              <a:rPr lang="en-US" sz="2800" dirty="0">
                <a:solidFill>
                  <a:schemeClr val="tx1"/>
                </a:solidFill>
                <a:latin typeface="Times New Roman" panose="02020603050405020304" pitchFamily="18" charset="0"/>
                <a:cs typeface="Times New Roman" panose="02020603050405020304" pitchFamily="18" charset="0"/>
              </a:rPr>
              <a:t>Visual Studio code-for frontend</a:t>
            </a:r>
          </a:p>
          <a:p>
            <a:r>
              <a:rPr lang="en-US" sz="2800" dirty="0">
                <a:solidFill>
                  <a:schemeClr val="tx1"/>
                </a:solidFill>
                <a:latin typeface="Times New Roman" panose="02020603050405020304" pitchFamily="18" charset="0"/>
                <a:cs typeface="Times New Roman" panose="02020603050405020304" pitchFamily="18" charset="0"/>
              </a:rPr>
              <a:t>My SQL- for backend database development</a:t>
            </a:r>
          </a:p>
          <a:p>
            <a:r>
              <a:rPr lang="en-US" sz="2800" dirty="0">
                <a:solidFill>
                  <a:schemeClr val="tx1"/>
                </a:solidFill>
                <a:latin typeface="Times New Roman" panose="02020603050405020304" pitchFamily="18" charset="0"/>
                <a:cs typeface="Times New Roman" panose="02020603050405020304" pitchFamily="18" charset="0"/>
              </a:rPr>
              <a:t>Star UML- for data modelling diagrams</a:t>
            </a:r>
          </a:p>
          <a:p>
            <a:endParaRPr lang="en-IN" dirty="0"/>
          </a:p>
        </p:txBody>
      </p:sp>
    </p:spTree>
    <p:extLst>
      <p:ext uri="{BB962C8B-B14F-4D97-AF65-F5344CB8AC3E}">
        <p14:creationId xmlns:p14="http://schemas.microsoft.com/office/powerpoint/2010/main" xmlns="" val="276555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BB160-F913-FCE0-2994-D06231434219}"/>
              </a:ext>
            </a:extLst>
          </p:cNvPr>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WORK PROGRESS:</a:t>
            </a:r>
            <a:endParaRPr lang="en-IN" sz="3600" dirty="0"/>
          </a:p>
        </p:txBody>
      </p:sp>
      <p:sp>
        <p:nvSpPr>
          <p:cNvPr id="3" name="Content Placeholder 2">
            <a:extLst>
              <a:ext uri="{FF2B5EF4-FFF2-40B4-BE49-F238E27FC236}">
                <a16:creationId xmlns:a16="http://schemas.microsoft.com/office/drawing/2014/main" xmlns="" id="{1F8D3D64-B1CE-91E7-BA54-5F02E148057E}"/>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We team members have:</a:t>
            </a:r>
          </a:p>
          <a:p>
            <a:r>
              <a:rPr lang="en-IN" sz="2400" dirty="0">
                <a:latin typeface="Times New Roman" panose="02020603050405020304" pitchFamily="18" charset="0"/>
                <a:cs typeface="Times New Roman" panose="02020603050405020304" pitchFamily="18" charset="0"/>
              </a:rPr>
              <a:t>Created a project outline.</a:t>
            </a:r>
          </a:p>
          <a:p>
            <a:r>
              <a:rPr lang="en-IN" sz="2400" dirty="0">
                <a:latin typeface="Times New Roman" panose="02020603050405020304" pitchFamily="18" charset="0"/>
                <a:cs typeface="Times New Roman" panose="02020603050405020304" pitchFamily="18" charset="0"/>
              </a:rPr>
              <a:t>Completed the research in important aspects of the project.</a:t>
            </a:r>
          </a:p>
          <a:p>
            <a:r>
              <a:rPr lang="en-IN" sz="2400" dirty="0">
                <a:latin typeface="Times New Roman" panose="02020603050405020304" pitchFamily="18" charset="0"/>
                <a:cs typeface="Times New Roman" panose="02020603050405020304" pitchFamily="18" charset="0"/>
              </a:rPr>
              <a:t>Information regarding the project development is collected</a:t>
            </a:r>
          </a:p>
          <a:p>
            <a:r>
              <a:rPr lang="en-IN" sz="2400" dirty="0">
                <a:latin typeface="Times New Roman" panose="02020603050405020304" pitchFamily="18" charset="0"/>
                <a:cs typeface="Times New Roman" panose="02020603050405020304" pitchFamily="18" charset="0"/>
              </a:rPr>
              <a:t>Started the front-end development.</a:t>
            </a:r>
          </a:p>
          <a:p>
            <a:endParaRPr lang="en-IN" dirty="0"/>
          </a:p>
        </p:txBody>
      </p:sp>
    </p:spTree>
    <p:extLst>
      <p:ext uri="{BB962C8B-B14F-4D97-AF65-F5344CB8AC3E}">
        <p14:creationId xmlns:p14="http://schemas.microsoft.com/office/powerpoint/2010/main" xmlns="" val="100308015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32</TotalTime>
  <Words>393</Words>
  <Application>Microsoft Office PowerPoint</Application>
  <PresentationFormat>Custom</PresentationFormat>
  <Paragraphs>48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PASSWORD MANAGEMENT SYSTEM</vt:lpstr>
      <vt:lpstr>Team members:</vt:lpstr>
      <vt:lpstr>PROBLEM STATEMENT AND DOMAIN: </vt:lpstr>
      <vt:lpstr>How it works:</vt:lpstr>
      <vt:lpstr>DATA SET COLLECTION:</vt:lpstr>
      <vt:lpstr>CLASS DIAGRAM :</vt:lpstr>
      <vt:lpstr>FLOW CHART:</vt:lpstr>
      <vt:lpstr>TOOL SETUP:</vt:lpstr>
      <vt:lpstr>WORK PROGRESS:</vt:lpstr>
      <vt:lpstr>GIT HUB COMMITS:</vt:lpstr>
      <vt:lpstr>TEAM  CONTRIBUTION: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MANAGEMENT SYSTEM</dc:title>
  <dc:creator>Charishma Velanati</dc:creator>
  <cp:lastModifiedBy>Boddu Akshita</cp:lastModifiedBy>
  <cp:revision>2</cp:revision>
  <dcterms:created xsi:type="dcterms:W3CDTF">2022-09-21T14:01:17Z</dcterms:created>
  <dcterms:modified xsi:type="dcterms:W3CDTF">2022-10-15T10:04:59Z</dcterms:modified>
</cp:coreProperties>
</file>