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>
        <p:scale>
          <a:sx n="92" d="100"/>
          <a:sy n="92" d="100"/>
        </p:scale>
        <p:origin x="-1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74321"/>
            <a:ext cx="9699812" cy="2053244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Advanced Object Oriented Programming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SCHEDULE ME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0444"/>
            <a:ext cx="9144000" cy="38238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G.Haritha Maithreyee(2110030014)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G.Mahitha Christina(2110030147)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A.Bhavya Sri(2110030067)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G.Vaishnavi(2110030009)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Mrs.Figlu Mohanty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Often people forget their schedules due to busy life. In order to remind them we are here with </a:t>
            </a:r>
            <a:r>
              <a:rPr lang="en-IN" dirty="0"/>
              <a:t>S</a:t>
            </a:r>
            <a:r>
              <a:rPr lang="en-IN" dirty="0" smtClean="0"/>
              <a:t>chedule </a:t>
            </a:r>
            <a:r>
              <a:rPr lang="en-IN" dirty="0"/>
              <a:t>M</a:t>
            </a:r>
            <a:r>
              <a:rPr lang="en-IN" dirty="0" smtClean="0"/>
              <a:t>e Project.</a:t>
            </a:r>
          </a:p>
          <a:p>
            <a:r>
              <a:rPr lang="en-IN" dirty="0" smtClean="0"/>
              <a:t>This includes reminders for events ,meetings ,occasions and also date and time where user have to select to set the reminder.</a:t>
            </a:r>
          </a:p>
          <a:p>
            <a:r>
              <a:rPr lang="en-IN" dirty="0" smtClean="0"/>
              <a:t>It comes under Software Domain.</a:t>
            </a: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Class Daigram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0" y="1953491"/>
            <a:ext cx="7508395" cy="422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How it works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Firstly ,the user needs to Login to the website with Email Id and password.</a:t>
            </a:r>
          </a:p>
          <a:p>
            <a:r>
              <a:rPr lang="en-IN" dirty="0" smtClean="0"/>
              <a:t>Then comes the Homepage from which they have to select reminder for where they have options like events ,meetings ,occasions.</a:t>
            </a:r>
          </a:p>
          <a:p>
            <a:r>
              <a:rPr lang="en-IN" dirty="0" smtClean="0"/>
              <a:t>Then they need to select date and time inorder to set the reminder.</a:t>
            </a:r>
          </a:p>
          <a:p>
            <a:r>
              <a:rPr lang="en-IN" dirty="0" smtClean="0"/>
              <a:t>If at all they want to cancel they can also do that by selecting cancel option.</a:t>
            </a:r>
          </a:p>
          <a:p>
            <a:r>
              <a:rPr lang="en-IN" dirty="0" smtClean="0"/>
              <a:t>They can even set ringtone for the same and set the volume.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8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Setup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0466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2110030014 G.Haritha Maithreyee: </a:t>
            </a:r>
            <a:r>
              <a:rPr lang="en-US" dirty="0" smtClean="0"/>
              <a:t>Class </a:t>
            </a:r>
            <a:r>
              <a:rPr lang="en-US" dirty="0"/>
              <a:t>Diagram</a:t>
            </a:r>
          </a:p>
          <a:p>
            <a:r>
              <a:rPr lang="en-US" dirty="0"/>
              <a:t>2110030147 G.Mahitha Christina: </a:t>
            </a:r>
            <a:r>
              <a:rPr lang="en-US" dirty="0" smtClean="0"/>
              <a:t>Class </a:t>
            </a:r>
            <a:r>
              <a:rPr lang="en-US" dirty="0"/>
              <a:t>Diagram</a:t>
            </a:r>
          </a:p>
          <a:p>
            <a:r>
              <a:rPr lang="en-US" dirty="0"/>
              <a:t>2110030009 G.Vaishnavi: PPT</a:t>
            </a:r>
          </a:p>
          <a:p>
            <a:r>
              <a:rPr lang="en-US" dirty="0"/>
              <a:t>2110030067 A.Bhavya Sri: PPT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197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Advanced Object Oriented Programming SCHEDULE ME</vt:lpstr>
      <vt:lpstr>Problem statement and domain</vt:lpstr>
      <vt:lpstr>Class Daigram</vt:lpstr>
      <vt:lpstr>How it works</vt:lpstr>
      <vt:lpstr>GitHub Setup</vt:lpstr>
      <vt:lpstr>Division of work among the group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HP PC</cp:lastModifiedBy>
  <cp:revision>11</cp:revision>
  <dcterms:created xsi:type="dcterms:W3CDTF">2022-02-18T09:01:51Z</dcterms:created>
  <dcterms:modified xsi:type="dcterms:W3CDTF">2022-08-08T04:11:55Z</dcterms:modified>
</cp:coreProperties>
</file>