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66" r:id="rId6"/>
    <p:sldId id="267" r:id="rId7"/>
    <p:sldId id="263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660"/>
  </p:normalViewPr>
  <p:slideViewPr>
    <p:cSldViewPr snapToGrid="0">
      <p:cViewPr>
        <p:scale>
          <a:sx n="92" d="100"/>
          <a:sy n="92" d="100"/>
        </p:scale>
        <p:origin x="-106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9748C-C006-4241-87E4-5B68D1770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0D4F59-2B30-43B0-9539-7E62C96F0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9C005A-1872-4B76-A6D2-00FE65E4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497349-8BCC-42B8-94E2-7DF8709D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E42A5-6EC6-4B70-87B6-C97795B1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3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4AB720-9DBB-4E25-9CE1-D085CD8D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FD406FC-DAD6-47AB-8172-E771EEA77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A41DE4-3DC8-497C-B16C-6724ACCA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E13A3A-BDAF-4738-950A-58B8F442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A833EA-4EA8-42F6-8363-6C63CA49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37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D859A17-CB88-4D6C-A9E3-18F20E88E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1CFFC65-E8BC-489D-937D-97F342266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9EEAE2-3E11-413C-BB29-023F8B1B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E91FDE-0ECE-41DA-89D1-B8D123AA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F57889-9F5A-48B1-B736-5601D79F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25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B5D27D-6E26-44D0-B1DE-BDCC00E5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3D6139-9E4F-4B6A-A719-F444791A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8A4C7F-7E25-4959-912E-E9ADC05A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CFE4D0-6560-4687-9DC0-181DB895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D088C3-4344-433D-95ED-924FDFF0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7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05537-028E-4066-AD3D-066DE6A3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C186D3-9DA5-4297-82FA-A70D09A7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A9E3C8-31CC-461D-B85E-EC051D96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9366BF-A800-4D18-9AB9-352C062A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DCBF89-279E-494D-8CFB-4F6C5A18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328718-9EFA-4B02-96D9-4A0302B2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FACA64-D41E-4A9B-BF11-97F3CF3E0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2BBFE20-0842-4456-8F11-4D1AAB049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58FD50-58E8-48A0-AFE5-0187081B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B16493-0EDF-482C-B8E6-5E6CD56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0060CC-9048-4A65-B971-03E5E027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5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979927-1DC7-40DA-B4F9-22D30CBD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D714CF-E2D2-4D6A-A2B8-6EE41E43C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A53F11-CE9D-4C61-A751-28BC315A8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6DFB39A-F736-411A-B6AA-C66970E96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850FF2C-BA6F-4447-BFC6-FF8FEB384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F78DBEF-1570-4C25-9AC3-E49C66CC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D96FC07-8A4A-4837-B81D-A6E6CB19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6EF1916-FC48-4735-8704-F0149E8A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30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D3800-1306-4103-B635-8FB6D1CF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F1C56FC-E9F3-4B3D-AEAD-51A328D9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D7D824-3A01-432E-88C1-931933B2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C5EEC9-CE29-42DC-B7C7-A47EC171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67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BD0EC5A-98C6-4232-9C44-101597DF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272C958-04FD-4186-9937-2FB999F9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504BCD-A3B5-465D-8490-BB48814D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70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695342-AD9E-498F-9AD8-51900174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BCB26E-AB79-44E8-B81A-E5B72DFEE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E7AFAF8-7FFD-4AB2-A73C-6FBEE6EDA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9EF94A-C800-48D2-BD86-7FA8E15B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CB0EFC-5256-4483-A23B-98D82C6C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535EF6F-12F6-4A8A-9163-BD48E255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0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542F62-716F-4E9B-A309-CEFA04CA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6CAF624-563F-438B-92CB-D908C842C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9326F5-F45B-48BA-9C09-65AE88DB4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D346B5B-8C25-483E-B656-529D095F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2BDFB4-265C-4554-A5CE-E1AF9D12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B09778-1C69-4157-BF3D-4773612A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02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91279C-D7EC-4834-90DE-5441CF59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89D870-7D7A-4D95-A98C-65019CC6C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3E2731-9320-43AC-9952-C8DCF291F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6CC2-EC25-4877-9324-8E6B392E224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195C7F-A3CD-4079-B5A6-575BEF6EB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4532FF-3406-4A07-9735-DF0C97797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55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274321"/>
            <a:ext cx="9699812" cy="2053244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</a:rPr>
              <a:t>Advanced Object Oriented Programming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SCHEDULE ME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0444"/>
            <a:ext cx="9144000" cy="382385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By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G.Haritha Maithreyee(2110030014)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G.Mahitha Christina(2110030147)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A.Bhavya Sri(2110030067)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G.Vaishnavi(2110030009)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Under the guidance of 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Mrs.Figlu Mohanty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Data Set Collection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13" y="1612669"/>
            <a:ext cx="10515600" cy="4821988"/>
          </a:xfrm>
        </p:spPr>
        <p:txBody>
          <a:bodyPr/>
          <a:lstStyle/>
          <a:p>
            <a:r>
              <a:rPr lang="en-US" dirty="0"/>
              <a:t>In today’s fast paced life, keeping track of all the events which has travel schedules is a tedious task. </a:t>
            </a:r>
            <a:endParaRPr lang="en-US" dirty="0" smtClean="0"/>
          </a:p>
          <a:p>
            <a:r>
              <a:rPr lang="en-US" dirty="0" smtClean="0"/>
              <a:t>Though </a:t>
            </a:r>
            <a:r>
              <a:rPr lang="en-US" dirty="0"/>
              <a:t>there are number of event reminder and calendar applications available for android, none of them supports dynamic reminders based on user’s current location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All the current available applications give an event reminder before a fixed amount of time from the event start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are having many existing reminder apps like BZ Reminder, Ntask, Heynote, Wunder list, TickTick.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Tools Setups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MIT app Builder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Flow Chart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86794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29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Front End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614" y="1717560"/>
            <a:ext cx="2613888" cy="476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22" y="1645920"/>
            <a:ext cx="2695745" cy="479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49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GitHub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04" y="1825625"/>
            <a:ext cx="8405792" cy="4351338"/>
          </a:xfrm>
        </p:spPr>
      </p:pic>
    </p:spTree>
    <p:extLst>
      <p:ext uri="{BB962C8B-B14F-4D97-AF65-F5344CB8AC3E}">
        <p14:creationId xmlns:p14="http://schemas.microsoft.com/office/powerpoint/2010/main" val="289069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Work process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the project we need to undergo five phases: Communication, Planning, Modelling, Construction, </a:t>
            </a:r>
            <a:r>
              <a:rPr lang="en-US" dirty="0" smtClean="0"/>
              <a:t>Deployment.</a:t>
            </a:r>
          </a:p>
          <a:p>
            <a:r>
              <a:rPr lang="en-US" dirty="0" smtClean="0"/>
              <a:t>We </a:t>
            </a:r>
            <a:r>
              <a:rPr lang="en-US" dirty="0"/>
              <a:t>completed </a:t>
            </a:r>
            <a:r>
              <a:rPr lang="en-US" dirty="0" err="1"/>
              <a:t>modelling</a:t>
            </a:r>
            <a:r>
              <a:rPr lang="en-US" dirty="0"/>
              <a:t> phase and proceeding to construction phase.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84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6389" y="2468245"/>
            <a:ext cx="10515600" cy="1325563"/>
          </a:xfrm>
        </p:spPr>
        <p:txBody>
          <a:bodyPr/>
          <a:lstStyle/>
          <a:p>
            <a:r>
              <a:rPr lang="en-IN" dirty="0" smtClean="0"/>
              <a:t>                         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08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160</Words>
  <Application>Microsoft Office PowerPoint</Application>
  <PresentationFormat>Custom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Advanced Object Oriented Programming SCHEDULE ME</vt:lpstr>
      <vt:lpstr>Data Set Collection</vt:lpstr>
      <vt:lpstr>Tools Setups</vt:lpstr>
      <vt:lpstr>Flow Chart</vt:lpstr>
      <vt:lpstr>Front End</vt:lpstr>
      <vt:lpstr>GitHub</vt:lpstr>
      <vt:lpstr>Work process</vt:lpstr>
      <vt:lpstr>            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Project Name</dc:title>
  <dc:creator>Deepthi Kalavala</dc:creator>
  <cp:lastModifiedBy>HP PC</cp:lastModifiedBy>
  <cp:revision>21</cp:revision>
  <dcterms:created xsi:type="dcterms:W3CDTF">2022-02-18T09:01:51Z</dcterms:created>
  <dcterms:modified xsi:type="dcterms:W3CDTF">2022-09-07T09:26:39Z</dcterms:modified>
</cp:coreProperties>
</file>