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
  </p:notesMasterIdLst>
  <p:handoutMasterIdLst>
    <p:handoutMasterId r:id="rId13"/>
  </p:handoutMasterIdLst>
  <p:sldIdLst>
    <p:sldId id="257" r:id="rId2"/>
    <p:sldId id="258" r:id="rId3"/>
    <p:sldId id="271" r:id="rId4"/>
    <p:sldId id="259" r:id="rId5"/>
    <p:sldId id="261" r:id="rId6"/>
    <p:sldId id="262" r:id="rId7"/>
    <p:sldId id="263" r:id="rId8"/>
    <p:sldId id="264" r:id="rId9"/>
    <p:sldId id="265" r:id="rId10"/>
    <p:sldId id="266" r:id="rId11"/>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625" autoAdjust="0"/>
  </p:normalViewPr>
  <p:slideViewPr>
    <p:cSldViewPr snapToGrid="0">
      <p:cViewPr varScale="1">
        <p:scale>
          <a:sx n="93" d="100"/>
          <a:sy n="93" d="100"/>
        </p:scale>
        <p:origin x="1272" y="96"/>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90" d="100"/>
          <a:sy n="90"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E3387C1-8EFB-44F7-8485-D662F1CF7333}" type="datetime1">
              <a:rPr lang="en-GB" smtClean="0"/>
              <a:t>22/10/2024</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4E50CC-F33A-4EF4-9F12-93EC4A21A0CF}" type="slidenum">
              <a:rPr lang="en-GB" smtClean="0"/>
              <a:t>‹#›</a:t>
            </a:fld>
            <a:endParaRPr lang="en-GB"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8D6434E-09F1-48C0-A525-B5A7008B7802}" type="datetime1">
              <a:rPr lang="en-GB" noProof="0" smtClean="0"/>
              <a:t>22/10/2024</a:t>
            </a:fld>
            <a:endParaRPr lang="en-GB"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2674CE4-FBD8-4481-AEFB-CA53E599A745}" type="slidenum">
              <a:rPr lang="en-GB" noProof="0" smtClean="0"/>
              <a:t>‹#›</a:t>
            </a:fld>
            <a:endParaRPr lang="en-GB" noProof="0"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dirty="0"/>
          </a:p>
        </p:txBody>
      </p:sp>
      <p:sp>
        <p:nvSpPr>
          <p:cNvPr id="4" name="Slide Number Placeholder 3"/>
          <p:cNvSpPr>
            <a:spLocks noGrp="1"/>
          </p:cNvSpPr>
          <p:nvPr>
            <p:ph type="sldNum" sz="quarter" idx="10"/>
          </p:nvPr>
        </p:nvSpPr>
        <p:spPr/>
        <p:txBody>
          <a:bodyPr rtlCol="0"/>
          <a:lstStyle/>
          <a:p>
            <a:pPr rtl="0"/>
            <a:fld id="{32674CE4-FBD8-4481-AEFB-CA53E599A745}" type="slidenum">
              <a:rPr lang="en-GB" smtClean="0"/>
              <a:t>1</a:t>
            </a:fld>
            <a:endParaRPr lang="en-GB"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10</a:t>
            </a:fld>
            <a:endParaRPr lang="en-GB" dirty="0"/>
          </a:p>
        </p:txBody>
      </p:sp>
    </p:spTree>
    <p:extLst>
      <p:ext uri="{BB962C8B-B14F-4D97-AF65-F5344CB8AC3E}">
        <p14:creationId xmlns:p14="http://schemas.microsoft.com/office/powerpoint/2010/main" val="2156660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Good morning/afternoon, everyone. Thank you for being here today.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My name is Tsegaab Nigusse, and I am excited to share my experiences from the College Trainee Development Program at Ethiopian Airlines.</a:t>
            </a:r>
          </a:p>
          <a:p>
            <a:pPr marL="171450" indent="-171450" rtl="0">
              <a:buFont typeface="Arial" panose="020B0604020202020204" pitchFamily="34" charset="0"/>
              <a:buChar char="•"/>
            </a:pPr>
            <a:r>
              <a:rPr lang="en-GB" dirty="0"/>
              <a:t>For the past 5 months, I had the privilege of working in the Maintenance Control Centre, within the Production Engineering Division, under the Director of Line Maintenance.</a:t>
            </a:r>
          </a:p>
          <a:p>
            <a:pPr marL="171450" indent="-171450" rtl="0">
              <a:buFont typeface="Arial" panose="020B0604020202020204" pitchFamily="34" charset="0"/>
              <a:buChar char="•"/>
            </a:pPr>
            <a:r>
              <a:rPr lang="en-GB" dirty="0"/>
              <a:t>During my time there, I was mentored by Engineer Getu Zerihun, who provided invaluable guidance as my coach. This experience allowed me to gain practical knowledge and hands-on experience in various aircraft maintenance and engineering processes.</a:t>
            </a:r>
          </a:p>
        </p:txBody>
      </p:sp>
      <p:sp>
        <p:nvSpPr>
          <p:cNvPr id="4" name="Slide Number Placeholder 3"/>
          <p:cNvSpPr>
            <a:spLocks noGrp="1"/>
          </p:cNvSpPr>
          <p:nvPr>
            <p:ph type="sldNum" sz="quarter" idx="10"/>
          </p:nvPr>
        </p:nvSpPr>
        <p:spPr/>
        <p:txBody>
          <a:bodyPr rtlCol="0"/>
          <a:lstStyle/>
          <a:p>
            <a:pPr rtl="0"/>
            <a:fld id="{CF2FD335-6D8E-486A-8F5F-DFC7325903FF}" type="slidenum">
              <a:rPr lang="en-GB" smtClean="0"/>
              <a:t>2</a:t>
            </a:fld>
            <a:endParaRPr lang="en-GB" dirty="0"/>
          </a:p>
        </p:txBody>
      </p:sp>
    </p:spTree>
    <p:extLst>
      <p:ext uri="{BB962C8B-B14F-4D97-AF65-F5344CB8AC3E}">
        <p14:creationId xmlns:p14="http://schemas.microsoft.com/office/powerpoint/2010/main" val="3577807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Today, I’ll be walking you through what I’ve learned, the skills I gained, the challenges I faced, and the accomplishments achieved during this training.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Let’s begin with an overview of my journey through the College Trainee Development Program</a:t>
            </a: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pPr rtl="0"/>
            <a:fld id="{32674CE4-FBD8-4481-AEFB-CA53E599A745}" type="slidenum">
              <a:rPr lang="en-GB" noProof="0" smtClean="0"/>
              <a:t>3</a:t>
            </a:fld>
            <a:endParaRPr lang="en-GB" noProof="0" dirty="0"/>
          </a:p>
        </p:txBody>
      </p:sp>
    </p:spTree>
    <p:extLst>
      <p:ext uri="{BB962C8B-B14F-4D97-AF65-F5344CB8AC3E}">
        <p14:creationId xmlns:p14="http://schemas.microsoft.com/office/powerpoint/2010/main" val="2444391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171450" indent="-171450" rtl="0">
              <a:buFont typeface="Arial" panose="020B0604020202020204" pitchFamily="34" charset="0"/>
              <a:buChar char="•"/>
            </a:pPr>
            <a:r>
              <a:rPr lang="en-GB" dirty="0"/>
              <a:t>The main goal of the College Trainee Program is to create a structured pathway for recruiting, training, and developing high-calibre graduates from universities. This program aims to equip trainees with the skills and experience needed to fill current and future leadership roles within the organization.</a:t>
            </a:r>
          </a:p>
          <a:p>
            <a:pPr marL="0" indent="0" rtl="0">
              <a:buFont typeface="Arial" panose="020B0604020202020204" pitchFamily="34" charset="0"/>
              <a:buNone/>
            </a:pPr>
            <a:endParaRPr lang="en-GB" dirty="0"/>
          </a:p>
          <a:p>
            <a:pPr marL="171450" indent="-171450">
              <a:buFont typeface="Arial" panose="020B0604020202020204" pitchFamily="34" charset="0"/>
              <a:buChar char="•"/>
            </a:pPr>
            <a:r>
              <a:rPr lang="en-GB" i="0" dirty="0"/>
              <a:t>For me, there were several key learning objectives during this training.“</a:t>
            </a:r>
          </a:p>
          <a:p>
            <a:pPr marL="0" indent="0">
              <a:buFont typeface="Arial" panose="020B0604020202020204" pitchFamily="34" charset="0"/>
              <a:buNone/>
            </a:pPr>
            <a:endParaRPr lang="en-GB" i="0" dirty="0"/>
          </a:p>
          <a:p>
            <a:pPr marL="171450" indent="-171450">
              <a:buFont typeface="Arial" panose="020B0604020202020204" pitchFamily="34" charset="0"/>
              <a:buChar char="•"/>
            </a:pPr>
            <a:r>
              <a:rPr lang="en-GB" i="0" dirty="0"/>
              <a:t>First, I aimed to understand corporate cultures and familiarize myself with the working environment.</a:t>
            </a:r>
          </a:p>
          <a:p>
            <a:pPr marL="0" indent="0">
              <a:buFont typeface="Arial" panose="020B0604020202020204" pitchFamily="34" charset="0"/>
              <a:buNone/>
            </a:pPr>
            <a:endParaRPr lang="en-GB" i="0" dirty="0"/>
          </a:p>
          <a:p>
            <a:pPr marL="171450" indent="-171450">
              <a:buFont typeface="Arial" panose="020B0604020202020204" pitchFamily="34" charset="0"/>
              <a:buChar char="•"/>
            </a:pPr>
            <a:r>
              <a:rPr lang="en-GB" i="0" dirty="0"/>
              <a:t>Second, I focused on gaining hands-on experience in my assigned area, allowing me to apply theoretical knowledge to real-world scenarios.</a:t>
            </a:r>
          </a:p>
          <a:p>
            <a:pPr marL="0" indent="0">
              <a:buFont typeface="Arial" panose="020B0604020202020204" pitchFamily="34" charset="0"/>
              <a:buNone/>
            </a:pPr>
            <a:endParaRPr lang="en-GB" i="0" dirty="0"/>
          </a:p>
          <a:p>
            <a:pPr marL="171450" indent="-171450">
              <a:buFont typeface="Arial" panose="020B0604020202020204" pitchFamily="34" charset="0"/>
              <a:buChar char="•"/>
            </a:pPr>
            <a:r>
              <a:rPr lang="en-GB" i="0" dirty="0"/>
              <a:t>I also sought to deepen my understanding of aircraft systems through various training and practical experiences.</a:t>
            </a:r>
          </a:p>
          <a:p>
            <a:pPr marL="0" indent="0">
              <a:buFont typeface="Arial" panose="020B0604020202020204" pitchFamily="34" charset="0"/>
              <a:buNone/>
            </a:pPr>
            <a:endParaRPr lang="en-GB" i="0" dirty="0"/>
          </a:p>
          <a:p>
            <a:pPr marL="171450" indent="-171450">
              <a:buFont typeface="Arial" panose="020B0604020202020204" pitchFamily="34" charset="0"/>
              <a:buChar char="•"/>
            </a:pPr>
            <a:r>
              <a:rPr lang="en-GB" i="0" dirty="0"/>
              <a:t>Another important goal was to be fully aware of the safety protocols in place and ensure that I adhered to them consistently, as safety is a top priority in the aviation industry.</a:t>
            </a:r>
          </a:p>
          <a:p>
            <a:pPr marL="0" indent="0">
              <a:buFont typeface="Arial" panose="020B0604020202020204" pitchFamily="34" charset="0"/>
              <a:buNone/>
            </a:pPr>
            <a:endParaRPr lang="en-GB" i="0" dirty="0"/>
          </a:p>
          <a:p>
            <a:pPr marL="171450" indent="-171450">
              <a:buFont typeface="Arial" panose="020B0604020202020204" pitchFamily="34" charset="0"/>
              <a:buChar char="•"/>
            </a:pPr>
            <a:r>
              <a:rPr lang="en-GB" i="0" dirty="0"/>
              <a:t>Finally, I aimed to strengthen my communication skills, especially in a professional setting, to effectively convey technical information and collaborate with colleagues</a:t>
            </a:r>
          </a:p>
          <a:p>
            <a:pPr marL="0" indent="0">
              <a:buFont typeface="Arial" panose="020B0604020202020204" pitchFamily="34" charset="0"/>
              <a:buNone/>
            </a:pPr>
            <a:endParaRPr lang="en-GB" i="0" dirty="0"/>
          </a:p>
          <a:p>
            <a:pPr marL="171450" indent="-171450">
              <a:buFont typeface="Arial" panose="020B0604020202020204" pitchFamily="34" charset="0"/>
              <a:buChar char="•"/>
            </a:pPr>
            <a:r>
              <a:rPr lang="en-GB" i="0" dirty="0"/>
              <a:t>These objectives guided my approach to the program and shaped the learning journey I embarked on.</a:t>
            </a:r>
          </a:p>
          <a:p>
            <a:pPr marL="171450" indent="-171450" rtl="0">
              <a:buFont typeface="Arial" panose="020B0604020202020204" pitchFamily="34" charset="0"/>
              <a:buChar char="•"/>
            </a:pPr>
            <a:endParaRPr lang="en-GB" i="0" dirty="0"/>
          </a:p>
          <a:p>
            <a:pPr marL="171450" indent="-171450" rtl="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rtlCol="0"/>
          <a:lstStyle/>
          <a:p>
            <a:pPr rtl="0"/>
            <a:fld id="{CF2FD335-6D8E-486A-8F5F-DFC7325903FF}" type="slidenum">
              <a:rPr lang="en-GB" smtClean="0"/>
              <a:t>4</a:t>
            </a:fld>
            <a:endParaRPr lang="en-GB" dirty="0"/>
          </a:p>
        </p:txBody>
      </p:sp>
    </p:spTree>
    <p:extLst>
      <p:ext uri="{BB962C8B-B14F-4D97-AF65-F5344CB8AC3E}">
        <p14:creationId xmlns:p14="http://schemas.microsoft.com/office/powerpoint/2010/main" val="955871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0" dirty="0"/>
              <a:t>During my time in the program, I gained a wealth of knowledge in both technical and soft skills, which significantly improved my capability in the workplace.</a:t>
            </a:r>
          </a:p>
          <a:p>
            <a:endParaRPr lang="en-GB" i="0" dirty="0"/>
          </a:p>
          <a:p>
            <a:r>
              <a:rPr lang="en-GB" i="0" dirty="0"/>
              <a:t>In terms of technical skills, I learned to access and use various OEM manuals and tools, such as the Aircraft Maintenance Manual (AMM), Fault Isolation Manual (FIM), System Description Section (SDS), and Wiring Diagrams (WDM). I also became proficient in working with Maintenix software, handling everything from parts inventories to troubleshooting errors.</a:t>
            </a:r>
          </a:p>
          <a:p>
            <a:endParaRPr lang="en-GB" i="0" dirty="0"/>
          </a:p>
          <a:p>
            <a:r>
              <a:rPr lang="en-GB" i="0" dirty="0"/>
              <a:t>Through platforms like myboeingfleet and Airbus World, I gained experience in monitoring aircraft health, communicating with the Boeing and Airbus teams, and accessing vital technical documents. Additionally, I worked with the DHC website for maintenance follow-ups and communications. These tools equipped me to handle complex tasks, such as preparing Root Cause Analysis reports and corrective actions, drafting Maintenance Service Letters, and creating various reports for Ethiopian Civil Aviation Authority (ECAA).</a:t>
            </a:r>
          </a:p>
          <a:p>
            <a:endParaRPr lang="en-GB" i="0" dirty="0"/>
          </a:p>
          <a:p>
            <a:r>
              <a:rPr lang="en-GB" i="0" dirty="0"/>
              <a:t>On the softer side, I developed key skills like collaboration—working closely with co-workers towards common goals—and communication, which is crucial for conveying technical details effectively. I also honed my time management skills, learning to prioritize tasks and manage multiple activities efficiently. Creativity and problem-solving were also central to my role, as I encountered challenges that required innovative solutions.</a:t>
            </a:r>
          </a:p>
          <a:p>
            <a:endParaRPr lang="en-GB" i="0" dirty="0"/>
          </a:p>
          <a:p>
            <a:r>
              <a:rPr lang="en-GB" i="0" dirty="0"/>
              <a:t>These skills have been instrumental in my success throughout the program, and I look forward to applying them in future projects</a:t>
            </a:r>
          </a:p>
          <a:p>
            <a:endParaRPr lang="en-GB" i="0"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5</a:t>
            </a:fld>
            <a:endParaRPr lang="en-GB" dirty="0"/>
          </a:p>
        </p:txBody>
      </p:sp>
    </p:spTree>
    <p:extLst>
      <p:ext uri="{BB962C8B-B14F-4D97-AF65-F5344CB8AC3E}">
        <p14:creationId xmlns:p14="http://schemas.microsoft.com/office/powerpoint/2010/main" val="1201050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6</a:t>
            </a:fld>
            <a:endParaRPr lang="en-GB" dirty="0"/>
          </a:p>
        </p:txBody>
      </p:sp>
    </p:spTree>
    <p:extLst>
      <p:ext uri="{BB962C8B-B14F-4D97-AF65-F5344CB8AC3E}">
        <p14:creationId xmlns:p14="http://schemas.microsoft.com/office/powerpoint/2010/main" val="793557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5800B302-F4DC-4547-9C74-CF794137D166}" type="slidenum">
              <a:rPr lang="en-GB" smtClean="0"/>
              <a:t>7</a:t>
            </a:fld>
            <a:endParaRPr lang="en-GB" dirty="0"/>
          </a:p>
        </p:txBody>
      </p:sp>
    </p:spTree>
    <p:extLst>
      <p:ext uri="{BB962C8B-B14F-4D97-AF65-F5344CB8AC3E}">
        <p14:creationId xmlns:p14="http://schemas.microsoft.com/office/powerpoint/2010/main" val="908655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8</a:t>
            </a:fld>
            <a:endParaRPr lang="en-GB" dirty="0"/>
          </a:p>
        </p:txBody>
      </p:sp>
    </p:spTree>
    <p:extLst>
      <p:ext uri="{BB962C8B-B14F-4D97-AF65-F5344CB8AC3E}">
        <p14:creationId xmlns:p14="http://schemas.microsoft.com/office/powerpoint/2010/main" val="2000953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9</a:t>
            </a:fld>
            <a:endParaRPr lang="en-GB" dirty="0"/>
          </a:p>
        </p:txBody>
      </p:sp>
    </p:spTree>
    <p:extLst>
      <p:ext uri="{BB962C8B-B14F-4D97-AF65-F5344CB8AC3E}">
        <p14:creationId xmlns:p14="http://schemas.microsoft.com/office/powerpoint/2010/main" val="4033686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8" name="Title 7"/>
          <p:cNvSpPr>
            <a:spLocks noGrp="1"/>
          </p:cNvSpPr>
          <p:nvPr>
            <p:ph type="ctrTitle"/>
          </p:nvPr>
        </p:nvSpPr>
        <p:spPr>
          <a:xfrm>
            <a:off x="609600" y="2389009"/>
            <a:ext cx="11277600" cy="1470025"/>
          </a:xfrm>
        </p:spPr>
        <p:txBody>
          <a:bodyPr rtlCol="0" anchor="b"/>
          <a:lstStyle>
            <a:lvl1pPr>
              <a:defRPr sz="4400">
                <a:solidFill>
                  <a:schemeClr val="bg1"/>
                </a:solidFill>
              </a:defRPr>
            </a:lvl1pPr>
          </a:lstStyle>
          <a:p>
            <a:pPr rtl="0"/>
            <a:r>
              <a:rPr lang="en-GB" noProof="0"/>
              <a:t>Click to edit Master title style</a:t>
            </a:r>
            <a:endParaRPr lang="en-GB" noProof="0" dirty="0"/>
          </a:p>
        </p:txBody>
      </p:sp>
      <p:sp>
        <p:nvSpPr>
          <p:cNvPr id="9" name="Subtitle 8"/>
          <p:cNvSpPr>
            <a:spLocks noGrp="1"/>
          </p:cNvSpPr>
          <p:nvPr>
            <p:ph type="subTitle" idx="1"/>
          </p:nvPr>
        </p:nvSpPr>
        <p:spPr>
          <a:xfrm>
            <a:off x="609600" y="3899938"/>
            <a:ext cx="6604000" cy="1752600"/>
          </a:xfrm>
        </p:spPr>
        <p:txBody>
          <a:bodyPr rtlCol="0"/>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en-GB" noProof="0"/>
              <a:t>Click to edit Master subtitle style</a:t>
            </a:r>
            <a:endParaRPr lang="en-GB" noProof="0" dirty="0"/>
          </a:p>
        </p:txBody>
      </p:sp>
      <p:sp>
        <p:nvSpPr>
          <p:cNvPr id="17" name="Footer Placeholder 16"/>
          <p:cNvSpPr>
            <a:spLocks noGrp="1"/>
          </p:cNvSpPr>
          <p:nvPr>
            <p:ph type="ftr" sz="quarter" idx="11"/>
          </p:nvPr>
        </p:nvSpPr>
        <p:spPr>
          <a:xfrm>
            <a:off x="7265116" y="4205288"/>
            <a:ext cx="1727200" cy="457200"/>
          </a:xfrm>
        </p:spPr>
        <p:txBody>
          <a:bodyPr rtlCol="0"/>
          <a:lstStyle>
            <a:lvl1pPr>
              <a:defRPr>
                <a:solidFill>
                  <a:schemeClr val="accent2">
                    <a:lumMod val="75000"/>
                  </a:schemeClr>
                </a:solidFill>
              </a:defRPr>
            </a:lvl1pPr>
          </a:lstStyle>
          <a:p>
            <a:pPr rtl="0"/>
            <a:r>
              <a:rPr lang="en-GB" noProof="0" dirty="0"/>
              <a:t>Add a footer</a:t>
            </a:r>
          </a:p>
        </p:txBody>
      </p:sp>
      <p:sp>
        <p:nvSpPr>
          <p:cNvPr id="28" name="Date Placeholder 27"/>
          <p:cNvSpPr>
            <a:spLocks noGrp="1"/>
          </p:cNvSpPr>
          <p:nvPr>
            <p:ph type="dt" sz="half" idx="10"/>
          </p:nvPr>
        </p:nvSpPr>
        <p:spPr>
          <a:xfrm>
            <a:off x="9043832" y="4206240"/>
            <a:ext cx="1280160" cy="457200"/>
          </a:xfrm>
        </p:spPr>
        <p:txBody>
          <a:bodyPr rtlCol="0"/>
          <a:lstStyle>
            <a:lvl1pPr>
              <a:defRPr>
                <a:solidFill>
                  <a:schemeClr val="accent2">
                    <a:lumMod val="75000"/>
                  </a:schemeClr>
                </a:solidFill>
              </a:defRPr>
            </a:lvl1pPr>
          </a:lstStyle>
          <a:p>
            <a:pPr rtl="0"/>
            <a:fld id="{B4AAD351-6347-4318-B935-1E0F1B6A61D6}" type="datetime1">
              <a:rPr lang="en-GB" noProof="0" smtClean="0"/>
              <a:t>22/10/2024</a:t>
            </a:fld>
            <a:endParaRPr lang="en-GB" noProof="0" dirty="0"/>
          </a:p>
        </p:txBody>
      </p:sp>
      <p:sp>
        <p:nvSpPr>
          <p:cNvPr id="29" name="Slide Number Placeholder 28"/>
          <p:cNvSpPr>
            <a:spLocks noGrp="1"/>
          </p:cNvSpPr>
          <p:nvPr>
            <p:ph type="sldNum" sz="quarter" idx="12"/>
          </p:nvPr>
        </p:nvSpPr>
        <p:spPr>
          <a:xfrm>
            <a:off x="11093451" y="1136"/>
            <a:ext cx="996949" cy="365760"/>
          </a:xfrm>
        </p:spPr>
        <p:txBody>
          <a:bodyPr rtlCol="0"/>
          <a:lstStyle>
            <a:lvl1pPr algn="r">
              <a:defRPr sz="1800">
                <a:solidFill>
                  <a:schemeClr val="bg1"/>
                </a:solidFill>
              </a:defRPr>
            </a:lvl1pPr>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Vertical Text Placeholder 2"/>
          <p:cNvSpPr>
            <a:spLocks noGrp="1"/>
          </p:cNvSpPr>
          <p:nvPr>
            <p:ph type="body" orient="vert" idx="1"/>
          </p:nvPr>
        </p:nvSpPr>
        <p:spPr/>
        <p:txBody>
          <a:bodyPr vert="eaVert" rtlCol="0"/>
          <a:lstStyle>
            <a:lvl1pPr>
              <a:defRPr/>
            </a:lvl1pPr>
            <a:lvl5pPr>
              <a:defRPr/>
            </a:lvl5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D2EB87B0-5071-4BC9-A19F-C3269318028C}" type="datetime1">
              <a:rPr lang="en-GB" noProof="0" smtClean="0"/>
              <a:t>22/10/2024</a:t>
            </a:fld>
            <a:endParaRPr lang="en-GB" noProof="0" dirty="0"/>
          </a:p>
        </p:txBody>
      </p:sp>
      <p:sp>
        <p:nvSpPr>
          <p:cNvPr id="6" name="Slide Number Placeholder 5"/>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42400" y="1143000"/>
            <a:ext cx="2540000" cy="5448300"/>
          </a:xfrm>
        </p:spPr>
        <p:txBody>
          <a:bodyPr vert="eaVert" rtlCol="0"/>
          <a:lstStyle>
            <a:lvl1pPr>
              <a:defRPr/>
            </a:lvl1pPr>
          </a:lstStyle>
          <a:p>
            <a:pPr rtl="0"/>
            <a:r>
              <a:rPr lang="en-GB" noProof="0" dirty="0"/>
              <a:t>Edit Master title style</a:t>
            </a:r>
          </a:p>
        </p:txBody>
      </p:sp>
      <p:sp>
        <p:nvSpPr>
          <p:cNvPr id="3" name="Vertical Text Placeholder 2"/>
          <p:cNvSpPr>
            <a:spLocks noGrp="1"/>
          </p:cNvSpPr>
          <p:nvPr>
            <p:ph type="body" orient="vert" idx="1" hasCustomPrompt="1"/>
          </p:nvPr>
        </p:nvSpPr>
        <p:spPr>
          <a:xfrm>
            <a:off x="609600" y="1143000"/>
            <a:ext cx="8331200" cy="5448300"/>
          </a:xfrm>
        </p:spPr>
        <p:txBody>
          <a:bodyPr vert="eaVert" rtlCol="0"/>
          <a:lstStyle>
            <a:lvl5pPr>
              <a:defRPr/>
            </a:lvl5pPr>
          </a:lstStyle>
          <a:p>
            <a:pPr lvl="0" rtl="0" eaLnBrk="1" latinLnBrk="0" hangingPunct="1"/>
            <a:r>
              <a:rPr lang="en-GB" noProof="0" dirty="0"/>
              <a:t>Click to edit Master text styles</a:t>
            </a:r>
          </a:p>
          <a:p>
            <a:pPr lvl="1" rtl="0" eaLnBrk="1" latinLnBrk="0" hangingPunct="1"/>
            <a:r>
              <a:rPr lang="en-GB" noProof="0" dirty="0"/>
              <a:t>Second level</a:t>
            </a:r>
          </a:p>
          <a:p>
            <a:pPr lvl="2" rtl="0" eaLnBrk="1" latinLnBrk="0" hangingPunct="1"/>
            <a:r>
              <a:rPr lang="en-GB" noProof="0" dirty="0"/>
              <a:t>Third level</a:t>
            </a:r>
          </a:p>
          <a:p>
            <a:pPr lvl="3" rtl="0" eaLnBrk="1" latinLnBrk="0" hangingPunct="1"/>
            <a:r>
              <a:rPr lang="en-GB" noProof="0" dirty="0"/>
              <a:t>Fourth level</a:t>
            </a:r>
          </a:p>
          <a:p>
            <a:pPr lvl="4" rtl="0" eaLnBrk="1" latinLnBrk="0" hangingPunct="1"/>
            <a:r>
              <a:rPr lang="en-GB" noProof="0" dirty="0"/>
              <a:t>Fifth level</a:t>
            </a:r>
            <a:endParaRPr kumimoji="0"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54B4CBB3-9133-42BF-BC20-6F6E1888C21F}" type="datetime1">
              <a:rPr lang="en-GB" noProof="0" smtClean="0"/>
              <a:t>22/10/2024</a:t>
            </a:fld>
            <a:endParaRPr lang="en-GB" noProof="0" dirty="0"/>
          </a:p>
        </p:txBody>
      </p:sp>
      <p:sp>
        <p:nvSpPr>
          <p:cNvPr id="6" name="Slide Number Placeholder 5"/>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Content Placeholder 2"/>
          <p:cNvSpPr>
            <a:spLocks noGrp="1"/>
          </p:cNvSpPr>
          <p:nvPr>
            <p:ph idx="1"/>
          </p:nvPr>
        </p:nvSpPr>
        <p:spPr/>
        <p:txBody>
          <a:bodyPr rtlCol="0"/>
          <a:lstStyle>
            <a:lvl1pPr>
              <a:defRPr/>
            </a:lvl1pPr>
            <a:lvl5pPr>
              <a:defRPr/>
            </a:lvl5pPr>
            <a:lvl6pPr>
              <a:defRPr/>
            </a:lvl6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71F23539-3F81-4F1E-A9B7-5CE0C1986E23}" type="datetime1">
              <a:rPr lang="en-GB" noProof="0" smtClean="0"/>
              <a:t>22/10/2024</a:t>
            </a:fld>
            <a:endParaRPr lang="en-GB" noProof="0" dirty="0"/>
          </a:p>
        </p:txBody>
      </p:sp>
      <p:sp>
        <p:nvSpPr>
          <p:cNvPr id="6" name="Slide Number Placeholder 5"/>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68322"/>
            <a:ext cx="10363200" cy="1362075"/>
          </a:xfrm>
        </p:spPr>
        <p:txBody>
          <a:bodyPr rtlCol="0"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pPr rtl="0"/>
            <a:r>
              <a:rPr lang="en-GB" noProof="0"/>
              <a:t>Click to edit Master title style</a:t>
            </a:r>
            <a:endParaRPr kumimoji="0" lang="en-GB" noProof="0" dirty="0"/>
          </a:p>
        </p:txBody>
      </p:sp>
      <p:sp>
        <p:nvSpPr>
          <p:cNvPr id="3" name="Text Placeholder 2"/>
          <p:cNvSpPr>
            <a:spLocks noGrp="1"/>
          </p:cNvSpPr>
          <p:nvPr>
            <p:ph type="body" idx="1"/>
          </p:nvPr>
        </p:nvSpPr>
        <p:spPr>
          <a:xfrm>
            <a:off x="963084" y="3367088"/>
            <a:ext cx="10363200" cy="1509712"/>
          </a:xfrm>
        </p:spPr>
        <p:txBody>
          <a:bodyPr rtlCol="0"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en-GB" noProof="0"/>
              <a:t>Click to edit Master text styles</a:t>
            </a:r>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56854DA5-E4EE-42EA-9BC9-3160B1480769}" type="datetime1">
              <a:rPr lang="en-GB" noProof="0" smtClean="0"/>
              <a:t>22/10/2024</a:t>
            </a:fld>
            <a:endParaRPr lang="en-GB" noProof="0" dirty="0"/>
          </a:p>
        </p:txBody>
      </p:sp>
      <p:sp>
        <p:nvSpPr>
          <p:cNvPr id="6" name="Slide Number Placeholder 5"/>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Content Placeholder 2"/>
          <p:cNvSpPr>
            <a:spLocks noGrp="1"/>
          </p:cNvSpPr>
          <p:nvPr>
            <p:ph sz="half" idx="1"/>
          </p:nvPr>
        </p:nvSpPr>
        <p:spPr>
          <a:xfrm>
            <a:off x="609600" y="2249425"/>
            <a:ext cx="5384800" cy="4341875"/>
          </a:xfrm>
        </p:spPr>
        <p:txBody>
          <a:bodyPr rtlCol="0"/>
          <a:lstStyle>
            <a:lvl1pPr>
              <a:defRPr sz="2000"/>
            </a:lvl1pPr>
            <a:lvl2pPr>
              <a:defRPr sz="1900"/>
            </a:lvl2pPr>
            <a:lvl3pPr>
              <a:defRPr sz="1800"/>
            </a:lvl3pPr>
            <a:lvl4pPr>
              <a:defRPr sz="1800"/>
            </a:lvl4pPr>
            <a:lvl5pPr>
              <a:defRPr sz="1800"/>
            </a:lvl5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4" name="Content Placeholder 3"/>
          <p:cNvSpPr>
            <a:spLocks noGrp="1"/>
          </p:cNvSpPr>
          <p:nvPr>
            <p:ph sz="half" idx="2"/>
          </p:nvPr>
        </p:nvSpPr>
        <p:spPr>
          <a:xfrm>
            <a:off x="6197600" y="2249425"/>
            <a:ext cx="5384800" cy="4341875"/>
          </a:xfrm>
        </p:spPr>
        <p:txBody>
          <a:bodyPr rtlCol="0"/>
          <a:lstStyle>
            <a:lvl1pPr>
              <a:defRPr sz="2000"/>
            </a:lvl1pPr>
            <a:lvl2pPr>
              <a:defRPr sz="1900"/>
            </a:lvl2pPr>
            <a:lvl3pPr>
              <a:defRPr sz="1800"/>
            </a:lvl3pPr>
            <a:lvl4pPr>
              <a:defRPr sz="1800"/>
            </a:lvl4pPr>
            <a:lvl5pPr>
              <a:defRPr sz="1800"/>
            </a:lvl5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E9A1BF5D-7537-4BA8-9976-6302714DE26C}" type="datetime1">
              <a:rPr lang="en-GB" noProof="0" smtClean="0"/>
              <a:t>22/10/2024</a:t>
            </a:fld>
            <a:endParaRPr lang="en-GB" noProof="0" dirty="0"/>
          </a:p>
        </p:txBody>
      </p:sp>
      <p:sp>
        <p:nvSpPr>
          <p:cNvPr id="7" name="Slide Number Placeholder 6"/>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rtlCol="0" anchor="ctr"/>
          <a:lstStyle>
            <a:lvl1pPr>
              <a:defRPr sz="4000" b="0" i="0" cap="none" baseline="0"/>
            </a:lvl1pPr>
          </a:lstStyle>
          <a:p>
            <a:pPr rtl="0"/>
            <a:r>
              <a:rPr lang="en-GB" noProof="0"/>
              <a:t>Click to edit Master title style</a:t>
            </a:r>
            <a:endParaRPr lang="en-GB" noProof="0" dirty="0"/>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rtlCol="0"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en-GB" noProof="0"/>
              <a:t>Click to edit Master text styles</a:t>
            </a:r>
          </a:p>
        </p:txBody>
      </p:sp>
      <p:sp>
        <p:nvSpPr>
          <p:cNvPr id="5" name="Content Placeholder 4"/>
          <p:cNvSpPr>
            <a:spLocks noGrp="1"/>
          </p:cNvSpPr>
          <p:nvPr>
            <p:ph sz="quarter" idx="2"/>
          </p:nvPr>
        </p:nvSpPr>
        <p:spPr>
          <a:xfrm>
            <a:off x="508000" y="2708519"/>
            <a:ext cx="5388864" cy="3886200"/>
          </a:xfrm>
        </p:spPr>
        <p:txBody>
          <a:bodyPr rtlCol="0"/>
          <a:lstStyle>
            <a:lvl1pPr>
              <a:defRPr sz="2000"/>
            </a:lvl1pPr>
            <a:lvl2pPr>
              <a:defRPr sz="2000"/>
            </a:lvl2pPr>
            <a:lvl3pPr>
              <a:defRPr sz="1800"/>
            </a:lvl3pPr>
            <a:lvl4pPr>
              <a:defRPr sz="1600"/>
            </a:lvl4pPr>
            <a:lvl5pPr>
              <a:defRPr sz="1600"/>
            </a:lvl5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rtlCol="0"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en-GB" noProof="0"/>
              <a:t>Click to edit Master text styles</a:t>
            </a:r>
          </a:p>
        </p:txBody>
      </p:sp>
      <p:sp>
        <p:nvSpPr>
          <p:cNvPr id="6" name="Content Placeholder 5"/>
          <p:cNvSpPr>
            <a:spLocks noGrp="1"/>
          </p:cNvSpPr>
          <p:nvPr>
            <p:ph sz="quarter" idx="4"/>
          </p:nvPr>
        </p:nvSpPr>
        <p:spPr>
          <a:xfrm>
            <a:off x="6291073" y="2708519"/>
            <a:ext cx="5389033" cy="3886200"/>
          </a:xfrm>
        </p:spPr>
        <p:txBody>
          <a:bodyPr rtlCol="0"/>
          <a:lstStyle>
            <a:lvl1pPr>
              <a:defRPr sz="2000"/>
            </a:lvl1pPr>
            <a:lvl2pPr>
              <a:defRPr sz="2000"/>
            </a:lvl2pPr>
            <a:lvl3pPr>
              <a:defRPr sz="1800"/>
            </a:lvl3pPr>
            <a:lvl4pPr>
              <a:defRPr sz="1600"/>
            </a:lvl4pPr>
            <a:lvl5pPr>
              <a:defRPr sz="1600"/>
            </a:lvl5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28" name="Footer Placeholder 27"/>
          <p:cNvSpPr>
            <a:spLocks noGrp="1"/>
          </p:cNvSpPr>
          <p:nvPr>
            <p:ph type="ftr" sz="quarter" idx="12"/>
          </p:nvPr>
        </p:nvSpPr>
        <p:spPr/>
        <p:txBody>
          <a:bodyPr rtlCol="0"/>
          <a:lstStyle/>
          <a:p>
            <a:pPr rtl="0"/>
            <a:r>
              <a:rPr lang="en-GB" noProof="0" dirty="0"/>
              <a:t>Add a footer</a:t>
            </a:r>
          </a:p>
        </p:txBody>
      </p:sp>
      <p:sp>
        <p:nvSpPr>
          <p:cNvPr id="26" name="Date Placeholder 25"/>
          <p:cNvSpPr>
            <a:spLocks noGrp="1"/>
          </p:cNvSpPr>
          <p:nvPr>
            <p:ph type="dt" sz="half" idx="10"/>
          </p:nvPr>
        </p:nvSpPr>
        <p:spPr/>
        <p:txBody>
          <a:bodyPr rtlCol="0"/>
          <a:lstStyle/>
          <a:p>
            <a:pPr rtl="0"/>
            <a:fld id="{8F8E4797-21F6-4D41-B035-97FEABB63BCE}" type="datetime1">
              <a:rPr lang="en-GB" noProof="0" smtClean="0"/>
              <a:t>22/10/2024</a:t>
            </a:fld>
            <a:endParaRPr lang="en-GB" noProof="0" dirty="0"/>
          </a:p>
        </p:txBody>
      </p:sp>
      <p:sp>
        <p:nvSpPr>
          <p:cNvPr id="27" name="Slide Number Placeholder 26"/>
          <p:cNvSpPr>
            <a:spLocks noGrp="1"/>
          </p:cNvSpPr>
          <p:nvPr>
            <p:ph type="sldNum" sz="quarter" idx="11"/>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rtlCol="0" anchor="ctr"/>
          <a:lstStyle>
            <a:lvl1pPr>
              <a:defRPr sz="4000">
                <a:solidFill>
                  <a:schemeClr val="tx2"/>
                </a:solidFill>
              </a:defRPr>
            </a:lvl1pPr>
          </a:lstStyle>
          <a:p>
            <a:pPr rtl="0"/>
            <a:r>
              <a:rPr lang="en-GB" noProof="0"/>
              <a:t>Click to edit Master title style</a:t>
            </a:r>
            <a:endParaRPr lang="en-GB" noProof="0" dirty="0"/>
          </a:p>
        </p:txBody>
      </p:sp>
      <p:sp>
        <p:nvSpPr>
          <p:cNvPr id="4" name="Footer Placeholder 3"/>
          <p:cNvSpPr>
            <a:spLocks noGrp="1"/>
          </p:cNvSpPr>
          <p:nvPr>
            <p:ph type="ftr" sz="quarter" idx="11"/>
          </p:nvPr>
        </p:nvSpPr>
        <p:spPr>
          <a:xfrm>
            <a:off x="7010400" y="612648"/>
            <a:ext cx="1767840" cy="457200"/>
          </a:xfrm>
        </p:spPr>
        <p:txBody>
          <a:bodyPr rtlCol="0"/>
          <a:lstStyle/>
          <a:p>
            <a:pPr rtl="0"/>
            <a:r>
              <a:rPr lang="en-GB" noProof="0" dirty="0"/>
              <a:t>Add a footer</a:t>
            </a:r>
          </a:p>
        </p:txBody>
      </p:sp>
      <p:sp>
        <p:nvSpPr>
          <p:cNvPr id="3" name="Date Placeholder 2"/>
          <p:cNvSpPr>
            <a:spLocks noGrp="1"/>
          </p:cNvSpPr>
          <p:nvPr>
            <p:ph type="dt" sz="half" idx="10"/>
          </p:nvPr>
        </p:nvSpPr>
        <p:spPr>
          <a:xfrm>
            <a:off x="8778240" y="612648"/>
            <a:ext cx="1276352" cy="457200"/>
          </a:xfrm>
        </p:spPr>
        <p:txBody>
          <a:bodyPr rtlCol="0"/>
          <a:lstStyle/>
          <a:p>
            <a:pPr rtl="0"/>
            <a:fld id="{4EC45D07-A3FD-40EE-BB45-F5E3D0F2E1C8}" type="datetime1">
              <a:rPr lang="en-GB" noProof="0" smtClean="0"/>
              <a:t>22/10/2024</a:t>
            </a:fld>
            <a:endParaRPr lang="en-GB" noProof="0" dirty="0"/>
          </a:p>
        </p:txBody>
      </p:sp>
      <p:sp>
        <p:nvSpPr>
          <p:cNvPr id="5" name="Slide Number Placeholder 4"/>
          <p:cNvSpPr>
            <a:spLocks noGrp="1"/>
          </p:cNvSpPr>
          <p:nvPr>
            <p:ph type="sldNum" sz="quarter" idx="12"/>
          </p:nvPr>
        </p:nvSpPr>
        <p:spPr>
          <a:xfrm>
            <a:off x="10899648" y="2272"/>
            <a:ext cx="1016000" cy="365760"/>
          </a:xfrm>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rtlCol="0"/>
          <a:lstStyle/>
          <a:p>
            <a:pPr rtl="0"/>
            <a:r>
              <a:rPr lang="en-GB" noProof="0" dirty="0"/>
              <a:t>Add a footer</a:t>
            </a:r>
          </a:p>
        </p:txBody>
      </p:sp>
      <p:sp>
        <p:nvSpPr>
          <p:cNvPr id="2" name="Date Placeholder 1"/>
          <p:cNvSpPr>
            <a:spLocks noGrp="1"/>
          </p:cNvSpPr>
          <p:nvPr>
            <p:ph type="dt" sz="half" idx="10"/>
          </p:nvPr>
        </p:nvSpPr>
        <p:spPr/>
        <p:txBody>
          <a:bodyPr rtlCol="0"/>
          <a:lstStyle/>
          <a:p>
            <a:pPr rtl="0"/>
            <a:fld id="{30FFDAF9-DFA9-4947-9568-03347A66D233}" type="datetime1">
              <a:rPr lang="en-GB" noProof="0" smtClean="0"/>
              <a:t>22/10/2024</a:t>
            </a:fld>
            <a:endParaRPr lang="en-GB" noProof="0" dirty="0"/>
          </a:p>
        </p:txBody>
      </p:sp>
      <p:sp>
        <p:nvSpPr>
          <p:cNvPr id="4" name="Slide Number Placeholder 3"/>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37995" y="1101970"/>
            <a:ext cx="4511040" cy="877824"/>
          </a:xfrm>
        </p:spPr>
        <p:txBody>
          <a:bodyPr rtlCol="0" anchor="b"/>
          <a:lstStyle>
            <a:lvl1pPr algn="l">
              <a:buNone/>
              <a:defRPr sz="1800" b="1"/>
            </a:lvl1pPr>
          </a:lstStyle>
          <a:p>
            <a:pPr rtl="0"/>
            <a:r>
              <a:rPr lang="en-GB" noProof="0" dirty="0"/>
              <a:t>Edit Master title style</a:t>
            </a:r>
          </a:p>
        </p:txBody>
      </p:sp>
      <p:sp>
        <p:nvSpPr>
          <p:cNvPr id="4" name="Content Placeholder 3"/>
          <p:cNvSpPr>
            <a:spLocks noGrp="1"/>
          </p:cNvSpPr>
          <p:nvPr>
            <p:ph sz="half" idx="1"/>
          </p:nvPr>
        </p:nvSpPr>
        <p:spPr>
          <a:xfrm>
            <a:off x="203200" y="776287"/>
            <a:ext cx="6803136" cy="5805083"/>
          </a:xfrm>
        </p:spPr>
        <p:txBody>
          <a:bodyPr rtlCol="0"/>
          <a:lstStyle>
            <a:lvl1pPr>
              <a:defRPr sz="3200"/>
            </a:lvl1pPr>
            <a:lvl2pPr>
              <a:defRPr sz="2800"/>
            </a:lvl2pPr>
            <a:lvl3pPr>
              <a:defRPr sz="2400"/>
            </a:lvl3pPr>
            <a:lvl4pPr>
              <a:defRPr sz="2000"/>
            </a:lvl4pPr>
            <a:lvl5pPr>
              <a:defRPr sz="2000"/>
            </a:lvl5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3" name="Text Placeholder 2"/>
          <p:cNvSpPr>
            <a:spLocks noGrp="1"/>
          </p:cNvSpPr>
          <p:nvPr>
            <p:ph type="body" idx="2"/>
          </p:nvPr>
        </p:nvSpPr>
        <p:spPr>
          <a:xfrm>
            <a:off x="7137995" y="2010727"/>
            <a:ext cx="4511040" cy="4580573"/>
          </a:xfrm>
        </p:spPr>
        <p:txBody>
          <a:bodyPr rtlCol="0"/>
          <a:lstStyle>
            <a:lvl1pPr marL="9144" indent="0">
              <a:buNone/>
              <a:defRPr sz="1400"/>
            </a:lvl1pPr>
            <a:lvl2pPr>
              <a:buNone/>
              <a:defRPr sz="1200"/>
            </a:lvl2pPr>
            <a:lvl3pPr>
              <a:buNone/>
              <a:defRPr sz="1000"/>
            </a:lvl3pPr>
            <a:lvl4pPr>
              <a:buNone/>
              <a:defRPr sz="900"/>
            </a:lvl4pPr>
            <a:lvl5pPr>
              <a:buNone/>
              <a:defRPr sz="900"/>
            </a:lvl5pPr>
          </a:lstStyle>
          <a:p>
            <a:pPr lvl="0" rtl="0" eaLnBrk="1" latinLnBrk="0" hangingPunct="1"/>
            <a:r>
              <a:rPr lang="en-GB"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D89D711C-098E-40E1-BE23-CFCA1FAB8359}" type="datetime1">
              <a:rPr lang="en-GB" noProof="0" smtClean="0"/>
              <a:t>22/10/2024</a:t>
            </a:fld>
            <a:endParaRPr lang="en-GB" noProof="0" dirty="0"/>
          </a:p>
        </p:txBody>
      </p:sp>
      <p:sp>
        <p:nvSpPr>
          <p:cNvPr id="7" name="Slide Number Placeholder 6"/>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rtlCol="0" anchor="t"/>
          <a:lstStyle>
            <a:lvl1pPr algn="ctr">
              <a:buNone/>
              <a:defRPr sz="2000" b="1"/>
            </a:lvl1pPr>
          </a:lstStyle>
          <a:p>
            <a:pPr rtl="0"/>
            <a:r>
              <a:rPr lang="en-GB" noProof="0"/>
              <a:t>Click to edit Master title style</a:t>
            </a:r>
            <a:endParaRPr lang="en-GB" noProof="0" dirty="0"/>
          </a:p>
        </p:txBody>
      </p:sp>
      <p:sp>
        <p:nvSpPr>
          <p:cNvPr id="3" name="Picture Placeholder 2" descr="An empty placeholder to add an image. Click on the placeholder and select the image that you wish to add"/>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rtlCol="0"/>
          <a:lstStyle>
            <a:lvl1pPr marL="0" indent="0">
              <a:buNone/>
              <a:defRPr sz="3200"/>
            </a:lvl1pPr>
          </a:lstStyle>
          <a:p>
            <a:pPr rtl="0"/>
            <a:r>
              <a:rPr lang="en-GB" noProof="0"/>
              <a:t>Click icon to add picture</a:t>
            </a:r>
            <a:endParaRPr kumimoji="0" lang="en-GB" noProof="0" dirty="0"/>
          </a:p>
        </p:txBody>
      </p:sp>
      <p:sp>
        <p:nvSpPr>
          <p:cNvPr id="4" name="Text Placeholder 3"/>
          <p:cNvSpPr>
            <a:spLocks noGrp="1"/>
          </p:cNvSpPr>
          <p:nvPr>
            <p:ph type="body" sz="half" idx="2"/>
          </p:nvPr>
        </p:nvSpPr>
        <p:spPr>
          <a:xfrm>
            <a:off x="8117924" y="3274309"/>
            <a:ext cx="3454400" cy="2516489"/>
          </a:xfrm>
        </p:spPr>
        <p:txBody>
          <a:bodyPr lIns="0" tIns="0" rIns="45720" rtlCol="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rtl="0" eaLnBrk="1" latinLnBrk="0" hangingPunct="1"/>
            <a:r>
              <a:rPr lang="en-GB"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9A9A7A2F-7C81-4F05-8B4D-4983D3740BAF}" type="datetime1">
              <a:rPr lang="en-GB" noProof="0" smtClean="0"/>
              <a:t>22/10/2024</a:t>
            </a:fld>
            <a:endParaRPr lang="en-GB" noProof="0" dirty="0"/>
          </a:p>
        </p:txBody>
      </p:sp>
      <p:sp>
        <p:nvSpPr>
          <p:cNvPr id="7" name="Slide Number Placeholder 6"/>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2" name="Title Placeholder 21"/>
          <p:cNvSpPr>
            <a:spLocks noGrp="1"/>
          </p:cNvSpPr>
          <p:nvPr>
            <p:ph type="title"/>
          </p:nvPr>
        </p:nvSpPr>
        <p:spPr>
          <a:xfrm>
            <a:off x="609600" y="1143000"/>
            <a:ext cx="10972800" cy="1066800"/>
          </a:xfrm>
          <a:prstGeom prst="rect">
            <a:avLst/>
          </a:prstGeom>
        </p:spPr>
        <p:txBody>
          <a:bodyPr vert="horz" rtlCol="0" anchor="ctr">
            <a:normAutofit/>
          </a:bodyPr>
          <a:lstStyle/>
          <a:p>
            <a:pPr rtl="0"/>
            <a:r>
              <a:rPr lang="en-GB" noProof="0"/>
              <a:t>Click to edit Master title style</a:t>
            </a:r>
            <a:endParaRPr lang="en-GB" noProof="0" dirty="0"/>
          </a:p>
        </p:txBody>
      </p:sp>
      <p:sp>
        <p:nvSpPr>
          <p:cNvPr id="13" name="Text Placeholder 12"/>
          <p:cNvSpPr>
            <a:spLocks noGrp="1"/>
          </p:cNvSpPr>
          <p:nvPr>
            <p:ph type="body" idx="1"/>
          </p:nvPr>
        </p:nvSpPr>
        <p:spPr>
          <a:xfrm>
            <a:off x="609600" y="2249424"/>
            <a:ext cx="10972800" cy="4325112"/>
          </a:xfrm>
          <a:prstGeom prst="rect">
            <a:avLst/>
          </a:prstGeom>
        </p:spPr>
        <p:txBody>
          <a:bodyPr vert="horz"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3" name="Footer Placeholder 2"/>
          <p:cNvSpPr>
            <a:spLocks noGrp="1"/>
          </p:cNvSpPr>
          <p:nvPr>
            <p:ph type="ftr" sz="quarter" idx="3"/>
          </p:nvPr>
        </p:nvSpPr>
        <p:spPr>
          <a:xfrm>
            <a:off x="7010400" y="612648"/>
            <a:ext cx="1767840" cy="457200"/>
          </a:xfrm>
          <a:prstGeom prst="rect">
            <a:avLst/>
          </a:prstGeom>
        </p:spPr>
        <p:txBody>
          <a:bodyPr vert="horz" rtlCol="0"/>
          <a:lstStyle>
            <a:lvl1pPr algn="r" eaLnBrk="1" latinLnBrk="0" hangingPunct="1">
              <a:defRPr kumimoji="0" sz="1100">
                <a:solidFill>
                  <a:schemeClr val="accent2">
                    <a:lumMod val="75000"/>
                  </a:schemeClr>
                </a:solidFill>
              </a:defRPr>
            </a:lvl1pPr>
          </a:lstStyle>
          <a:p>
            <a:pPr rtl="0"/>
            <a:r>
              <a:rPr lang="en-GB" noProof="0" dirty="0"/>
              <a:t>Add a footer</a:t>
            </a:r>
          </a:p>
        </p:txBody>
      </p:sp>
      <p:sp>
        <p:nvSpPr>
          <p:cNvPr id="14" name="Date Placeholder 13"/>
          <p:cNvSpPr>
            <a:spLocks noGrp="1"/>
          </p:cNvSpPr>
          <p:nvPr>
            <p:ph type="dt" sz="half" idx="2"/>
          </p:nvPr>
        </p:nvSpPr>
        <p:spPr>
          <a:xfrm>
            <a:off x="8782048" y="612648"/>
            <a:ext cx="1276352" cy="457200"/>
          </a:xfrm>
          <a:prstGeom prst="rect">
            <a:avLst/>
          </a:prstGeom>
        </p:spPr>
        <p:txBody>
          <a:bodyPr vert="horz" rtlCol="0"/>
          <a:lstStyle>
            <a:lvl1pPr algn="l" eaLnBrk="1" latinLnBrk="0" hangingPunct="1">
              <a:defRPr kumimoji="0" sz="1100">
                <a:solidFill>
                  <a:schemeClr val="accent2">
                    <a:lumMod val="75000"/>
                  </a:schemeClr>
                </a:solidFill>
              </a:defRPr>
            </a:lvl1pPr>
          </a:lstStyle>
          <a:p>
            <a:pPr rtl="0"/>
            <a:fld id="{8B045440-74F0-4B44-BEF6-1040C3E911E1}" type="datetime1">
              <a:rPr lang="en-GB" noProof="0" smtClean="0"/>
              <a:t>22/10/2024</a:t>
            </a:fld>
            <a:endParaRPr lang="en-GB" noProof="0"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rtlCol="0" anchor="b"/>
          <a:lstStyle>
            <a:lvl1pPr algn="r" eaLnBrk="1" latinLnBrk="0" hangingPunct="1">
              <a:defRPr kumimoji="0" sz="1800">
                <a:solidFill>
                  <a:srgbClr val="FFFFFF"/>
                </a:solidFill>
              </a:defRPr>
            </a:lvl1pPr>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rtlCol="0"/>
          <a:lstStyle/>
          <a:p>
            <a:pPr rtl="0"/>
            <a:r>
              <a:rPr lang="en-GB" dirty="0"/>
              <a:t>College Trainee Final Report</a:t>
            </a:r>
          </a:p>
        </p:txBody>
      </p:sp>
      <p:sp>
        <p:nvSpPr>
          <p:cNvPr id="3" name="Subtitle 2"/>
          <p:cNvSpPr>
            <a:spLocks noGrp="1"/>
          </p:cNvSpPr>
          <p:nvPr>
            <p:ph type="subTitle" idx="1"/>
          </p:nvPr>
        </p:nvSpPr>
        <p:spPr>
          <a:xfrm>
            <a:off x="609600" y="4352325"/>
            <a:ext cx="6604000" cy="1752600"/>
          </a:xfrm>
        </p:spPr>
        <p:txBody>
          <a:bodyPr rtlCol="0">
            <a:normAutofit/>
          </a:bodyPr>
          <a:lstStyle/>
          <a:p>
            <a:pPr rtl="0"/>
            <a:r>
              <a:rPr lang="en-GB" dirty="0">
                <a:latin typeface="Cascadia Mono" panose="020B0609020000020004" pitchFamily="49" charset="0"/>
                <a:ea typeface="Cascadia Mono" panose="020B0609020000020004" pitchFamily="49" charset="0"/>
                <a:cs typeface="Cascadia Mono" panose="020B0609020000020004" pitchFamily="49" charset="0"/>
              </a:rPr>
              <a:t>Presented by: Tsegaab Nigusse</a:t>
            </a:r>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Conclusion</a:t>
            </a:r>
          </a:p>
        </p:txBody>
      </p:sp>
      <p:sp>
        <p:nvSpPr>
          <p:cNvPr id="3" name="Content Placeholder 2"/>
          <p:cNvSpPr>
            <a:spLocks noGrp="1"/>
          </p:cNvSpPr>
          <p:nvPr>
            <p:ph idx="1"/>
          </p:nvPr>
        </p:nvSpPr>
        <p:spPr/>
        <p:txBody>
          <a:bodyPr rtlCol="0"/>
          <a:lstStyle/>
          <a:p>
            <a:pPr rtl="0"/>
            <a:r>
              <a:rPr lang="en-GB" dirty="0"/>
              <a:t>List the intended outcomes for this training session.</a:t>
            </a:r>
          </a:p>
          <a:p>
            <a:pPr rtl="0"/>
            <a:r>
              <a:rPr lang="en-GB" dirty="0"/>
              <a:t>Each objective should be concise, should contain a verb, and should have a measurable result.</a:t>
            </a:r>
          </a:p>
        </p:txBody>
      </p:sp>
    </p:spTree>
    <p:extLst>
      <p:ext uri="{BB962C8B-B14F-4D97-AF65-F5344CB8AC3E}">
        <p14:creationId xmlns:p14="http://schemas.microsoft.com/office/powerpoint/2010/main" val="415534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latin typeface="Cascadia Mono" panose="020B0609020000020004" pitchFamily="49" charset="0"/>
                <a:ea typeface="Cascadia Mono" panose="020B0609020000020004" pitchFamily="49" charset="0"/>
                <a:cs typeface="Cascadia Mono" panose="020B0609020000020004" pitchFamily="49" charset="0"/>
              </a:rPr>
              <a:t>Introduction</a:t>
            </a:r>
          </a:p>
        </p:txBody>
      </p:sp>
      <p:sp>
        <p:nvSpPr>
          <p:cNvPr id="3" name="Content Placeholder 2"/>
          <p:cNvSpPr>
            <a:spLocks noGrp="1"/>
          </p:cNvSpPr>
          <p:nvPr>
            <p:ph idx="1"/>
          </p:nvPr>
        </p:nvSpPr>
        <p:spPr>
          <a:xfrm>
            <a:off x="105878" y="2974206"/>
            <a:ext cx="11290433" cy="2810578"/>
          </a:xfrm>
        </p:spPr>
        <p:txBody>
          <a:bodyPr rtlCol="0"/>
          <a:lstStyle/>
          <a:p>
            <a:pPr marL="1115568" indent="0">
              <a:lnSpc>
                <a:spcPct val="120000"/>
              </a:lnSpc>
              <a:buNone/>
            </a:pPr>
            <a:r>
              <a:rPr lang="en-GB" sz="2200" dirty="0">
                <a:latin typeface="Cascadia Mono" panose="020B0609020000020004" pitchFamily="49" charset="0"/>
                <a:ea typeface="Cascadia Mono" panose="020B0609020000020004" pitchFamily="49" charset="0"/>
                <a:cs typeface="Cascadia Mono" panose="020B0609020000020004" pitchFamily="49" charset="0"/>
              </a:rPr>
              <a:t>Trainee Nama: Tsegaab Nigusse</a:t>
            </a:r>
          </a:p>
          <a:p>
            <a:pPr marL="1115568" indent="0">
              <a:lnSpc>
                <a:spcPct val="120000"/>
              </a:lnSpc>
              <a:buNone/>
            </a:pPr>
            <a:r>
              <a:rPr lang="en-GB" sz="2200" dirty="0">
                <a:latin typeface="Cascadia Mono" panose="020B0609020000020004" pitchFamily="49" charset="0"/>
                <a:ea typeface="Cascadia Mono" panose="020B0609020000020004" pitchFamily="49" charset="0"/>
                <a:cs typeface="Cascadia Mono" panose="020B0609020000020004" pitchFamily="49" charset="0"/>
              </a:rPr>
              <a:t>Division: College Trainee Engineering</a:t>
            </a:r>
          </a:p>
          <a:p>
            <a:pPr marL="1115568" indent="0">
              <a:lnSpc>
                <a:spcPct val="120000"/>
              </a:lnSpc>
              <a:buNone/>
            </a:pPr>
            <a:r>
              <a:rPr lang="en-GB" sz="2200" dirty="0">
                <a:latin typeface="Cascadia Mono" panose="020B0609020000020004" pitchFamily="49" charset="0"/>
                <a:ea typeface="Cascadia Mono" panose="020B0609020000020004" pitchFamily="49" charset="0"/>
                <a:cs typeface="Cascadia Mono" panose="020B0609020000020004" pitchFamily="49" charset="0"/>
              </a:rPr>
              <a:t>Department: Line Maintenance | Maintenance Control Centre | Production Engineering</a:t>
            </a:r>
          </a:p>
          <a:p>
            <a:pPr marL="1115568" indent="0">
              <a:lnSpc>
                <a:spcPct val="120000"/>
              </a:lnSpc>
              <a:buNone/>
            </a:pPr>
            <a:r>
              <a:rPr lang="en-GB" sz="2200" dirty="0">
                <a:latin typeface="Cascadia Mono" panose="020B0609020000020004" pitchFamily="49" charset="0"/>
                <a:ea typeface="Cascadia Mono" panose="020B0609020000020004" pitchFamily="49" charset="0"/>
                <a:cs typeface="Cascadia Mono" panose="020B0609020000020004" pitchFamily="49" charset="0"/>
              </a:rPr>
              <a:t>Coach: Getu Zerihun (Eng. IV)</a:t>
            </a:r>
          </a:p>
          <a:p>
            <a:pPr marL="1115568" indent="0">
              <a:lnSpc>
                <a:spcPct val="120000"/>
              </a:lnSpc>
              <a:buNone/>
            </a:pPr>
            <a:r>
              <a:rPr lang="en-GB" sz="2200" dirty="0">
                <a:latin typeface="Cascadia Mono" panose="020B0609020000020004" pitchFamily="49" charset="0"/>
                <a:ea typeface="Cascadia Mono" panose="020B0609020000020004" pitchFamily="49" charset="0"/>
                <a:cs typeface="Cascadia Mono" panose="020B0609020000020004" pitchFamily="49" charset="0"/>
              </a:rPr>
              <a:t>Duration: April 2024 – October 2024</a:t>
            </a:r>
          </a:p>
          <a:p>
            <a:pPr marL="1115568" indent="0">
              <a:lnSpc>
                <a:spcPct val="120000"/>
              </a:lnSpc>
              <a:buNone/>
            </a:pPr>
            <a:endParaRPr lang="en-GB" dirty="0"/>
          </a:p>
        </p:txBody>
      </p:sp>
    </p:spTree>
    <p:extLst>
      <p:ext uri="{BB962C8B-B14F-4D97-AF65-F5344CB8AC3E}">
        <p14:creationId xmlns:p14="http://schemas.microsoft.com/office/powerpoint/2010/main" val="3658102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FC794-7490-77B6-5C8A-DA6D6BD5BD49}"/>
              </a:ext>
            </a:extLst>
          </p:cNvPr>
          <p:cNvSpPr>
            <a:spLocks noGrp="1"/>
          </p:cNvSpPr>
          <p:nvPr>
            <p:ph type="title"/>
          </p:nvPr>
        </p:nvSpPr>
        <p:spPr/>
        <p:txBody>
          <a:bodyPr/>
          <a:lstStyle/>
          <a:p>
            <a:r>
              <a:rPr lang="en-GB" dirty="0">
                <a:latin typeface="Cascadia Mono" panose="020B0609020000020004" pitchFamily="49" charset="0"/>
                <a:ea typeface="Cascadia Mono" panose="020B0609020000020004" pitchFamily="49" charset="0"/>
                <a:cs typeface="Cascadia Mono" panose="020B0609020000020004" pitchFamily="49" charset="0"/>
              </a:rPr>
              <a:t>Contents</a:t>
            </a:r>
          </a:p>
        </p:txBody>
      </p:sp>
      <p:sp>
        <p:nvSpPr>
          <p:cNvPr id="3" name="Content Placeholder 2">
            <a:extLst>
              <a:ext uri="{FF2B5EF4-FFF2-40B4-BE49-F238E27FC236}">
                <a16:creationId xmlns:a16="http://schemas.microsoft.com/office/drawing/2014/main" id="{91C17C91-0BB3-68D7-BFA3-0125F4D172DD}"/>
              </a:ext>
            </a:extLst>
          </p:cNvPr>
          <p:cNvSpPr>
            <a:spLocks noGrp="1"/>
          </p:cNvSpPr>
          <p:nvPr>
            <p:ph idx="1"/>
          </p:nvPr>
        </p:nvSpPr>
        <p:spPr/>
        <p:txBody>
          <a:bodyPr>
            <a:normAutofit/>
          </a:bodyPr>
          <a:lstStyle/>
          <a:p>
            <a:r>
              <a:rPr lang="en-GB" sz="2200" dirty="0">
                <a:latin typeface="Cascadia Mono" panose="020B0609020000020004" pitchFamily="49" charset="0"/>
                <a:ea typeface="Cascadia Mono" panose="020B0609020000020004" pitchFamily="49" charset="0"/>
                <a:cs typeface="Cascadia Mono" panose="020B0609020000020004" pitchFamily="49" charset="0"/>
              </a:rPr>
              <a:t>Learning Objectives</a:t>
            </a:r>
          </a:p>
          <a:p>
            <a:r>
              <a:rPr lang="en-GB" sz="2200" dirty="0">
                <a:latin typeface="Cascadia Mono" panose="020B0609020000020004" pitchFamily="49" charset="0"/>
                <a:ea typeface="Cascadia Mono" panose="020B0609020000020004" pitchFamily="49" charset="0"/>
                <a:cs typeface="Cascadia Mono" panose="020B0609020000020004" pitchFamily="49" charset="0"/>
              </a:rPr>
              <a:t>Skills and Knowledge Gained</a:t>
            </a:r>
          </a:p>
          <a:p>
            <a:r>
              <a:rPr lang="en-GB" sz="2200" dirty="0">
                <a:latin typeface="Cascadia Mono" panose="020B0609020000020004" pitchFamily="49" charset="0"/>
                <a:ea typeface="Cascadia Mono" panose="020B0609020000020004" pitchFamily="49" charset="0"/>
                <a:cs typeface="Cascadia Mono" panose="020B0609020000020004" pitchFamily="49" charset="0"/>
              </a:rPr>
              <a:t>Challenges Faced</a:t>
            </a:r>
          </a:p>
          <a:p>
            <a:r>
              <a:rPr lang="en-GB" sz="2200" dirty="0">
                <a:latin typeface="Cascadia Mono" panose="020B0609020000020004" pitchFamily="49" charset="0"/>
                <a:ea typeface="Cascadia Mono" panose="020B0609020000020004" pitchFamily="49" charset="0"/>
                <a:cs typeface="Cascadia Mono" panose="020B0609020000020004" pitchFamily="49" charset="0"/>
              </a:rPr>
              <a:t>Key Accomplishments</a:t>
            </a:r>
          </a:p>
          <a:p>
            <a:r>
              <a:rPr lang="en-GB" sz="2200" dirty="0">
                <a:latin typeface="Cascadia Mono" panose="020B0609020000020004" pitchFamily="49" charset="0"/>
                <a:ea typeface="Cascadia Mono" panose="020B0609020000020004" pitchFamily="49" charset="0"/>
                <a:cs typeface="Cascadia Mono" panose="020B0609020000020004" pitchFamily="49" charset="0"/>
              </a:rPr>
              <a:t>Lessons Learned</a:t>
            </a:r>
          </a:p>
          <a:p>
            <a:r>
              <a:rPr lang="en-GB" sz="2200" dirty="0">
                <a:latin typeface="Cascadia Mono" panose="020B0609020000020004" pitchFamily="49" charset="0"/>
                <a:ea typeface="Cascadia Mono" panose="020B0609020000020004" pitchFamily="49" charset="0"/>
                <a:cs typeface="Cascadia Mono" panose="020B0609020000020004" pitchFamily="49" charset="0"/>
              </a:rPr>
              <a:t>Recommendation</a:t>
            </a:r>
          </a:p>
          <a:p>
            <a:r>
              <a:rPr lang="en-GB" sz="2200" dirty="0">
                <a:latin typeface="Cascadia Mono" panose="020B0609020000020004" pitchFamily="49" charset="0"/>
                <a:ea typeface="Cascadia Mono" panose="020B0609020000020004" pitchFamily="49" charset="0"/>
                <a:cs typeface="Cascadia Mono" panose="020B0609020000020004" pitchFamily="49" charset="0"/>
              </a:rPr>
              <a:t>Conclusion</a:t>
            </a:r>
          </a:p>
          <a:p>
            <a:r>
              <a:rPr lang="en-GB" sz="2200" dirty="0">
                <a:latin typeface="Cascadia Mono" panose="020B0609020000020004" pitchFamily="49" charset="0"/>
                <a:ea typeface="Cascadia Mono" panose="020B0609020000020004" pitchFamily="49" charset="0"/>
                <a:cs typeface="Cascadia Mono" panose="020B0609020000020004" pitchFamily="49" charset="0"/>
              </a:rPr>
              <a:t>Acknowledgement</a:t>
            </a:r>
          </a:p>
        </p:txBody>
      </p:sp>
    </p:spTree>
    <p:extLst>
      <p:ext uri="{BB962C8B-B14F-4D97-AF65-F5344CB8AC3E}">
        <p14:creationId xmlns:p14="http://schemas.microsoft.com/office/powerpoint/2010/main" val="425624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Learning Objectives</a:t>
            </a:r>
          </a:p>
        </p:txBody>
      </p:sp>
      <p:sp>
        <p:nvSpPr>
          <p:cNvPr id="7" name="Content Placeholder 2"/>
          <p:cNvSpPr>
            <a:spLocks noGrp="1"/>
          </p:cNvSpPr>
          <p:nvPr>
            <p:ph idx="1"/>
          </p:nvPr>
        </p:nvSpPr>
        <p:spPr>
          <a:xfrm>
            <a:off x="609600" y="2249424"/>
            <a:ext cx="10972800" cy="4325112"/>
          </a:xfrm>
        </p:spPr>
        <p:txBody>
          <a:bodyPr rtlCol="0"/>
          <a:lstStyle/>
          <a:p>
            <a:pPr algn="just">
              <a:buFont typeface="Wingdings" panose="05000000000000000000" pitchFamily="2" charset="2"/>
              <a:buChar char="§"/>
            </a:pPr>
            <a:r>
              <a:rPr lang="en-GB" sz="2000" b="1" dirty="0">
                <a:latin typeface="Cascadia Mono" panose="020B0609020000020004" pitchFamily="49" charset="0"/>
                <a:ea typeface="Cascadia Mono" panose="020B0609020000020004" pitchFamily="49" charset="0"/>
                <a:cs typeface="Cascadia Mono" panose="020B0609020000020004" pitchFamily="49" charset="0"/>
              </a:rPr>
              <a:t>College Trinee Program: </a:t>
            </a:r>
            <a:r>
              <a:rPr lang="en-GB" sz="2000" dirty="0">
                <a:latin typeface="Cascadia Mono" panose="020B0609020000020004" pitchFamily="49" charset="0"/>
                <a:ea typeface="Cascadia Mono" panose="020B0609020000020004" pitchFamily="49" charset="0"/>
                <a:cs typeface="Cascadia Mono" panose="020B0609020000020004" pitchFamily="49" charset="0"/>
              </a:rPr>
              <a:t>Its main goal is to provide a structured pathways for recruiting, training and placing high calibre students from universities.</a:t>
            </a:r>
          </a:p>
          <a:p>
            <a:pPr algn="just">
              <a:buFont typeface="Wingdings" panose="05000000000000000000" pitchFamily="2" charset="2"/>
              <a:buChar char="§"/>
            </a:pPr>
            <a:r>
              <a:rPr lang="en-GB" sz="2000" dirty="0">
                <a:latin typeface="Cascadia Mono" panose="020B0609020000020004" pitchFamily="49" charset="0"/>
                <a:ea typeface="Cascadia Mono" panose="020B0609020000020004" pitchFamily="49" charset="0"/>
                <a:cs typeface="Cascadia Mono" panose="020B0609020000020004" pitchFamily="49" charset="0"/>
              </a:rPr>
              <a:t>My key learning objectives during the training Include:</a:t>
            </a:r>
          </a:p>
          <a:p>
            <a:pPr lvl="1" algn="just">
              <a:buFont typeface="Wingdings" panose="05000000000000000000" pitchFamily="2" charset="2"/>
              <a:buChar char="ü"/>
            </a:pPr>
            <a:endParaRPr lang="en-GB" sz="1800" dirty="0">
              <a:latin typeface="Cascadia Mono" panose="020B0609020000020004" pitchFamily="49" charset="0"/>
              <a:ea typeface="Cascadia Mono" panose="020B0609020000020004" pitchFamily="49" charset="0"/>
              <a:cs typeface="Cascadia Mono" panose="020B0609020000020004" pitchFamily="49" charset="0"/>
            </a:endParaRPr>
          </a:p>
          <a:p>
            <a:pPr lvl="2" algn="just">
              <a:buFont typeface="Wingdings" panose="05000000000000000000" pitchFamily="2" charset="2"/>
              <a:buChar char="ü"/>
            </a:pPr>
            <a:r>
              <a:rPr lang="en-GB" sz="2000" dirty="0">
                <a:latin typeface="Cascadia Mono" panose="020B0609020000020004" pitchFamily="49" charset="0"/>
                <a:ea typeface="Cascadia Mono" panose="020B0609020000020004" pitchFamily="49" charset="0"/>
                <a:cs typeface="Cascadia Mono" panose="020B0609020000020004" pitchFamily="49" charset="0"/>
              </a:rPr>
              <a:t>Understanding Corporate cultures and familiarizing with the working environment.</a:t>
            </a:r>
          </a:p>
          <a:p>
            <a:pPr lvl="2" algn="just">
              <a:buFont typeface="Wingdings" panose="05000000000000000000" pitchFamily="2" charset="2"/>
              <a:buChar char="ü"/>
            </a:pPr>
            <a:r>
              <a:rPr lang="en-GB" sz="2000" dirty="0">
                <a:latin typeface="Cascadia Mono" panose="020B0609020000020004" pitchFamily="49" charset="0"/>
                <a:ea typeface="Cascadia Mono" panose="020B0609020000020004" pitchFamily="49" charset="0"/>
                <a:cs typeface="Cascadia Mono" panose="020B0609020000020004" pitchFamily="49" charset="0"/>
              </a:rPr>
              <a:t>Gaining hands-on experience on my working area.</a:t>
            </a:r>
          </a:p>
          <a:p>
            <a:pPr lvl="2" algn="just">
              <a:buFont typeface="Wingdings" panose="05000000000000000000" pitchFamily="2" charset="2"/>
              <a:buChar char="ü"/>
            </a:pPr>
            <a:r>
              <a:rPr lang="en-GB" sz="2000" dirty="0">
                <a:latin typeface="Cascadia Mono" panose="020B0609020000020004" pitchFamily="49" charset="0"/>
                <a:ea typeface="Cascadia Mono" panose="020B0609020000020004" pitchFamily="49" charset="0"/>
                <a:cs typeface="Cascadia Mono" panose="020B0609020000020004" pitchFamily="49" charset="0"/>
              </a:rPr>
              <a:t>Enhancing my understanding on aircraft systems through</a:t>
            </a:r>
          </a:p>
          <a:p>
            <a:pPr lvl="2" algn="just">
              <a:buFont typeface="Wingdings" panose="05000000000000000000" pitchFamily="2" charset="2"/>
              <a:buChar char="ü"/>
            </a:pPr>
            <a:r>
              <a:rPr lang="en-GB" sz="2000" dirty="0">
                <a:latin typeface="Cascadia Mono" panose="020B0609020000020004" pitchFamily="49" charset="0"/>
                <a:ea typeface="Cascadia Mono" panose="020B0609020000020004" pitchFamily="49" charset="0"/>
                <a:cs typeface="Cascadia Mono" panose="020B0609020000020004" pitchFamily="49" charset="0"/>
              </a:rPr>
              <a:t>To be aware of safety protocols and to adhere to it everyday.</a:t>
            </a:r>
          </a:p>
          <a:p>
            <a:pPr lvl="2" algn="just">
              <a:buFont typeface="Wingdings" panose="05000000000000000000" pitchFamily="2" charset="2"/>
              <a:buChar char="ü"/>
            </a:pPr>
            <a:r>
              <a:rPr lang="en-GB" sz="2000" dirty="0">
                <a:latin typeface="Cascadia Mono" panose="020B0609020000020004" pitchFamily="49" charset="0"/>
                <a:ea typeface="Cascadia Mono" panose="020B0609020000020004" pitchFamily="49" charset="0"/>
                <a:cs typeface="Cascadia Mono" panose="020B0609020000020004" pitchFamily="49" charset="0"/>
              </a:rPr>
              <a:t>To strengthen my communication skill especially in professional way</a:t>
            </a:r>
          </a:p>
          <a:p>
            <a:pPr lvl="2" algn="just">
              <a:buFont typeface="Wingdings" panose="05000000000000000000" pitchFamily="2" charset="2"/>
              <a:buChar char="ü"/>
            </a:pPr>
            <a:endParaRPr lang="en-GB" sz="2000" dirty="0">
              <a:latin typeface="Cascadia Mono" panose="020B0609020000020004" pitchFamily="49" charset="0"/>
              <a:ea typeface="Cascadia Mono" panose="020B0609020000020004" pitchFamily="49" charset="0"/>
              <a:cs typeface="Cascadia Mono" panose="020B0609020000020004" pitchFamily="49" charset="0"/>
            </a:endParaRPr>
          </a:p>
          <a:p>
            <a:pPr marL="109728" indent="0" rtl="0">
              <a:buNone/>
            </a:pPr>
            <a:endParaRPr lang="en-GB" dirty="0"/>
          </a:p>
        </p:txBody>
      </p:sp>
    </p:spTree>
    <p:extLst>
      <p:ext uri="{BB962C8B-B14F-4D97-AF65-F5344CB8AC3E}">
        <p14:creationId xmlns:p14="http://schemas.microsoft.com/office/powerpoint/2010/main" val="99786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rtlCol="0"/>
          <a:lstStyle/>
          <a:p>
            <a:pPr rtl="0"/>
            <a:r>
              <a:rPr lang="en-GB" dirty="0"/>
              <a:t>Skills and Knowledge Gained</a:t>
            </a:r>
          </a:p>
        </p:txBody>
      </p:sp>
      <p:sp>
        <p:nvSpPr>
          <p:cNvPr id="6" name="Text Placeholder 5"/>
          <p:cNvSpPr>
            <a:spLocks noGrp="1"/>
          </p:cNvSpPr>
          <p:nvPr>
            <p:ph sz="half" idx="1"/>
          </p:nvPr>
        </p:nvSpPr>
        <p:spPr>
          <a:xfrm>
            <a:off x="609600" y="2037145"/>
            <a:ext cx="11138704" cy="4734046"/>
          </a:xfrm>
        </p:spPr>
        <p:txBody>
          <a:bodyPr rtlCol="0">
            <a:normAutofit fontScale="70000" lnSpcReduction="20000"/>
          </a:bodyPr>
          <a:lstStyle/>
          <a:p>
            <a:pPr marL="109728" indent="0" rtl="0">
              <a:buNone/>
            </a:pPr>
            <a:r>
              <a:rPr lang="en-GB" sz="2900" dirty="0">
                <a:latin typeface="Cascadia Mono" panose="020B0609020000020004" pitchFamily="49" charset="0"/>
                <a:ea typeface="Cascadia Mono" panose="020B0609020000020004" pitchFamily="49" charset="0"/>
                <a:cs typeface="Cascadia Mono" panose="020B0609020000020004" pitchFamily="49" charset="0"/>
              </a:rPr>
              <a:t>Throughout the program, I acquired significant knowledge and skills in both technical and soft areas:</a:t>
            </a:r>
          </a:p>
          <a:p>
            <a:pPr marL="109728" indent="0" rtl="0">
              <a:buNone/>
            </a:pPr>
            <a:endParaRPr lang="en-GB" dirty="0"/>
          </a:p>
          <a:p>
            <a:pPr marL="624078" indent="-514350" rtl="0">
              <a:buAutoNum type="arabicPeriod"/>
            </a:pPr>
            <a:r>
              <a:rPr lang="en-GB" sz="2600" b="1" u="sng" dirty="0">
                <a:latin typeface="Cascadia Mono" panose="020B0609020000020004" pitchFamily="49" charset="0"/>
                <a:ea typeface="Cascadia Mono" panose="020B0609020000020004" pitchFamily="49" charset="0"/>
                <a:cs typeface="Cascadia Mono" panose="020B0609020000020004" pitchFamily="49" charset="0"/>
              </a:rPr>
              <a:t>Technical Skills</a:t>
            </a:r>
          </a:p>
          <a:p>
            <a:pPr marL="109728" indent="0" rtl="0">
              <a:buNone/>
            </a:pPr>
            <a:endParaRPr lang="en-GB" sz="2600" dirty="0"/>
          </a:p>
          <a:p>
            <a:pPr rtl="0">
              <a:buFont typeface="Wingdings" panose="05000000000000000000" pitchFamily="2" charset="2"/>
              <a:buChar char="ü"/>
            </a:pPr>
            <a:r>
              <a:rPr lang="en-GB" sz="2600" dirty="0">
                <a:latin typeface="Cascadia Mono" panose="020B0609020000020004" pitchFamily="49" charset="0"/>
                <a:ea typeface="Cascadia Mono" panose="020B0609020000020004" pitchFamily="49" charset="0"/>
                <a:cs typeface="Cascadia Mono" panose="020B0609020000020004" pitchFamily="49" charset="0"/>
              </a:rPr>
              <a:t>Accessing OEM manuals and tools.</a:t>
            </a:r>
          </a:p>
          <a:p>
            <a:pPr rtl="0">
              <a:buFont typeface="Wingdings" panose="05000000000000000000" pitchFamily="2" charset="2"/>
              <a:buChar char="ü"/>
            </a:pPr>
            <a:r>
              <a:rPr lang="en-GB" sz="2600" dirty="0">
                <a:latin typeface="Cascadia Mono" panose="020B0609020000020004" pitchFamily="49" charset="0"/>
                <a:ea typeface="Cascadia Mono" panose="020B0609020000020004" pitchFamily="49" charset="0"/>
                <a:cs typeface="Cascadia Mono" panose="020B0609020000020004" pitchFamily="49" charset="0"/>
              </a:rPr>
              <a:t>Working with Maintenix Software    </a:t>
            </a:r>
          </a:p>
          <a:p>
            <a:pPr rtl="0">
              <a:buFont typeface="Wingdings" panose="05000000000000000000" pitchFamily="2" charset="2"/>
              <a:buChar char="ü"/>
            </a:pPr>
            <a:r>
              <a:rPr lang="en-GB" sz="2600" dirty="0">
                <a:latin typeface="Cascadia Mono" panose="020B0609020000020004" pitchFamily="49" charset="0"/>
                <a:ea typeface="Cascadia Mono" panose="020B0609020000020004" pitchFamily="49" charset="0"/>
                <a:cs typeface="Cascadia Mono" panose="020B0609020000020004" pitchFamily="49" charset="0"/>
              </a:rPr>
              <a:t>Accessing myboeingfleet, Airbus World, DHC website    </a:t>
            </a:r>
          </a:p>
          <a:p>
            <a:pPr rtl="0">
              <a:buFont typeface="Wingdings" panose="05000000000000000000" pitchFamily="2" charset="2"/>
              <a:buChar char="ü"/>
            </a:pPr>
            <a:r>
              <a:rPr lang="en-GB" sz="2600" dirty="0">
                <a:latin typeface="Cascadia Mono" panose="020B0609020000020004" pitchFamily="49" charset="0"/>
                <a:ea typeface="Cascadia Mono" panose="020B0609020000020004" pitchFamily="49" charset="0"/>
                <a:cs typeface="Cascadia Mono" panose="020B0609020000020004" pitchFamily="49" charset="0"/>
              </a:rPr>
              <a:t>Preparing: MO, RCCA, MSL, MB, SL.</a:t>
            </a:r>
          </a:p>
          <a:p>
            <a:pPr rtl="0">
              <a:buFont typeface="Wingdings" panose="05000000000000000000" pitchFamily="2" charset="2"/>
              <a:buChar char="ü"/>
            </a:pPr>
            <a:r>
              <a:rPr lang="en-GB" sz="2600" dirty="0">
                <a:latin typeface="Cascadia Mono" panose="020B0609020000020004" pitchFamily="49" charset="0"/>
                <a:ea typeface="Cascadia Mono" panose="020B0609020000020004" pitchFamily="49" charset="0"/>
                <a:cs typeface="Cascadia Mono" panose="020B0609020000020004" pitchFamily="49" charset="0"/>
              </a:rPr>
              <a:t>Accessing company manuals.</a:t>
            </a:r>
          </a:p>
          <a:p>
            <a:pPr marL="109728" indent="0" rtl="0">
              <a:buNone/>
            </a:pPr>
            <a:endParaRPr lang="en-GB" sz="2600" dirty="0"/>
          </a:p>
          <a:p>
            <a:pPr marL="109728" indent="0" rtl="0">
              <a:buNone/>
            </a:pPr>
            <a:r>
              <a:rPr lang="en-GB" sz="2600" dirty="0">
                <a:latin typeface="Cascadia Mono" panose="020B0609020000020004" pitchFamily="49" charset="0"/>
                <a:ea typeface="Cascadia Mono" panose="020B0609020000020004" pitchFamily="49" charset="0"/>
                <a:cs typeface="Cascadia Mono" panose="020B0609020000020004" pitchFamily="49" charset="0"/>
              </a:rPr>
              <a:t>2. </a:t>
            </a:r>
            <a:r>
              <a:rPr lang="en-GB" sz="2600" b="1" u="sng" dirty="0">
                <a:latin typeface="Cascadia Mono" panose="020B0609020000020004" pitchFamily="49" charset="0"/>
                <a:ea typeface="Cascadia Mono" panose="020B0609020000020004" pitchFamily="49" charset="0"/>
                <a:cs typeface="Cascadia Mono" panose="020B0609020000020004" pitchFamily="49" charset="0"/>
              </a:rPr>
              <a:t>Soft Skills</a:t>
            </a:r>
          </a:p>
          <a:p>
            <a:pPr marL="109728" indent="0" rtl="0">
              <a:buNone/>
            </a:pPr>
            <a:endParaRPr lang="en-GB" sz="2600" dirty="0">
              <a:latin typeface="Cascadia Mono" panose="020B0609020000020004" pitchFamily="49" charset="0"/>
              <a:ea typeface="Cascadia Mono" panose="020B0609020000020004" pitchFamily="49" charset="0"/>
              <a:cs typeface="Cascadia Mono" panose="020B0609020000020004" pitchFamily="49" charset="0"/>
            </a:endParaRPr>
          </a:p>
          <a:p>
            <a:pPr>
              <a:buFont typeface="Wingdings" panose="05000000000000000000" pitchFamily="2" charset="2"/>
              <a:buChar char="ü"/>
            </a:pPr>
            <a:r>
              <a:rPr lang="en-GB" sz="2600" dirty="0">
                <a:latin typeface="Cascadia Mono" panose="020B0609020000020004" pitchFamily="49" charset="0"/>
                <a:ea typeface="Cascadia Mono" panose="020B0609020000020004" pitchFamily="49" charset="0"/>
                <a:cs typeface="Cascadia Mono" panose="020B0609020000020004" pitchFamily="49" charset="0"/>
              </a:rPr>
              <a:t>Collaboration with co-workers.</a:t>
            </a:r>
          </a:p>
          <a:p>
            <a:pPr>
              <a:buFont typeface="Wingdings" panose="05000000000000000000" pitchFamily="2" charset="2"/>
              <a:buChar char="ü"/>
            </a:pPr>
            <a:r>
              <a:rPr lang="en-GB" sz="2600" dirty="0">
                <a:latin typeface="Cascadia Mono" panose="020B0609020000020004" pitchFamily="49" charset="0"/>
                <a:ea typeface="Cascadia Mono" panose="020B0609020000020004" pitchFamily="49" charset="0"/>
                <a:cs typeface="Cascadia Mono" panose="020B0609020000020004" pitchFamily="49" charset="0"/>
              </a:rPr>
              <a:t>Effective communication within teams and with external parties.</a:t>
            </a:r>
          </a:p>
          <a:p>
            <a:pPr>
              <a:buFont typeface="Wingdings" panose="05000000000000000000" pitchFamily="2" charset="2"/>
              <a:buChar char="ü"/>
            </a:pPr>
            <a:r>
              <a:rPr lang="en-GB" sz="2600" dirty="0">
                <a:latin typeface="Cascadia Mono" panose="020B0609020000020004" pitchFamily="49" charset="0"/>
                <a:ea typeface="Cascadia Mono" panose="020B0609020000020004" pitchFamily="49" charset="0"/>
                <a:cs typeface="Cascadia Mono" panose="020B0609020000020004" pitchFamily="49" charset="0"/>
              </a:rPr>
              <a:t>Time management: task prioritization and organization.</a:t>
            </a:r>
          </a:p>
          <a:p>
            <a:pPr>
              <a:buFont typeface="Wingdings" panose="05000000000000000000" pitchFamily="2" charset="2"/>
              <a:buChar char="ü"/>
            </a:pPr>
            <a:r>
              <a:rPr lang="en-GB" sz="2600" dirty="0">
                <a:latin typeface="Cascadia Mono" panose="020B0609020000020004" pitchFamily="49" charset="0"/>
                <a:ea typeface="Cascadia Mono" panose="020B0609020000020004" pitchFamily="49" charset="0"/>
                <a:cs typeface="Cascadia Mono" panose="020B0609020000020004" pitchFamily="49" charset="0"/>
              </a:rPr>
              <a:t>Creativity and problem solving.</a:t>
            </a:r>
          </a:p>
        </p:txBody>
      </p:sp>
    </p:spTree>
    <p:extLst>
      <p:ext uri="{BB962C8B-B14F-4D97-AF65-F5344CB8AC3E}">
        <p14:creationId xmlns:p14="http://schemas.microsoft.com/office/powerpoint/2010/main" val="423703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Challenges faced</a:t>
            </a:r>
          </a:p>
        </p:txBody>
      </p:sp>
      <p:sp>
        <p:nvSpPr>
          <p:cNvPr id="9" name="Text Placeholder 5">
            <a:extLst>
              <a:ext uri="{FF2B5EF4-FFF2-40B4-BE49-F238E27FC236}">
                <a16:creationId xmlns:a16="http://schemas.microsoft.com/office/drawing/2014/main" id="{F4D0BE0B-FB20-5444-9903-87D4E5987FB7}"/>
              </a:ext>
            </a:extLst>
          </p:cNvPr>
          <p:cNvSpPr>
            <a:spLocks noGrp="1"/>
          </p:cNvSpPr>
          <p:nvPr>
            <p:ph sz="half" idx="1"/>
          </p:nvPr>
        </p:nvSpPr>
        <p:spPr>
          <a:xfrm>
            <a:off x="609600" y="2037145"/>
            <a:ext cx="11138704" cy="4734046"/>
          </a:xfrm>
        </p:spPr>
        <p:txBody>
          <a:bodyPr rtlCol="0">
            <a:normAutofit/>
          </a:bodyPr>
          <a:lstStyle/>
          <a:p>
            <a:pPr marL="109728" indent="0" rtl="0">
              <a:buNone/>
            </a:pPr>
            <a:endParaRPr lang="en-GB" sz="2600" dirty="0">
              <a:latin typeface="Cascadia Mono" panose="020B0609020000020004" pitchFamily="49" charset="0"/>
              <a:ea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351434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Key accomplishments</a:t>
            </a:r>
          </a:p>
        </p:txBody>
      </p:sp>
      <p:sp>
        <p:nvSpPr>
          <p:cNvPr id="3" name="Content Placeholder 2"/>
          <p:cNvSpPr>
            <a:spLocks noGrp="1"/>
          </p:cNvSpPr>
          <p:nvPr>
            <p:ph idx="1"/>
          </p:nvPr>
        </p:nvSpPr>
        <p:spPr/>
        <p:txBody>
          <a:bodyPr rtlCol="0"/>
          <a:lstStyle/>
          <a:p>
            <a:pPr rtl="0"/>
            <a:r>
              <a:rPr lang="en-GB" dirty="0"/>
              <a:t>List the intended outcomes for this training session.</a:t>
            </a:r>
          </a:p>
          <a:p>
            <a:pPr rtl="0"/>
            <a:r>
              <a:rPr lang="en-GB" dirty="0"/>
              <a:t>Each objective should be concise, should contain a verb, and should have a measurable result.</a:t>
            </a:r>
          </a:p>
        </p:txBody>
      </p:sp>
    </p:spTree>
    <p:extLst>
      <p:ext uri="{BB962C8B-B14F-4D97-AF65-F5344CB8AC3E}">
        <p14:creationId xmlns:p14="http://schemas.microsoft.com/office/powerpoint/2010/main" val="304608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Lessons Learned</a:t>
            </a:r>
          </a:p>
        </p:txBody>
      </p:sp>
      <p:sp>
        <p:nvSpPr>
          <p:cNvPr id="4" name="Text Placeholder 3"/>
          <p:cNvSpPr>
            <a:spLocks noGrp="1"/>
          </p:cNvSpPr>
          <p:nvPr>
            <p:ph sz="half" idx="1"/>
          </p:nvPr>
        </p:nvSpPr>
        <p:spPr/>
        <p:txBody>
          <a:bodyPr rtlCol="0"/>
          <a:lstStyle/>
          <a:p>
            <a:pPr rtl="0"/>
            <a:r>
              <a:rPr lang="en-GB" dirty="0"/>
              <a:t>Add text here. </a:t>
            </a:r>
          </a:p>
          <a:p>
            <a:pPr rtl="0"/>
            <a:r>
              <a:rPr lang="en-GB" dirty="0"/>
              <a:t>To add a picture, chart or other content in the right column, click the appropriate icon.</a:t>
            </a:r>
          </a:p>
          <a:p>
            <a:pPr rtl="0"/>
            <a:r>
              <a:rPr lang="en-GB" dirty="0"/>
              <a:t>To add a slide, click New Slide on the Insert menu, or press CTRL+M.</a:t>
            </a:r>
          </a:p>
          <a:p>
            <a:pPr rtl="0"/>
            <a:endParaRPr lang="en-GB" dirty="0"/>
          </a:p>
        </p:txBody>
      </p:sp>
      <p:sp>
        <p:nvSpPr>
          <p:cNvPr id="5" name="Content Placeholder 4"/>
          <p:cNvSpPr>
            <a:spLocks noGrp="1"/>
          </p:cNvSpPr>
          <p:nvPr>
            <p:ph sz="half" idx="2"/>
          </p:nvPr>
        </p:nvSpPr>
        <p:spPr/>
        <p:txBody>
          <a:bodyPr rtlCol="0"/>
          <a:lstStyle/>
          <a:p>
            <a:pPr rtl="0"/>
            <a:endParaRPr lang="en-GB" dirty="0"/>
          </a:p>
        </p:txBody>
      </p:sp>
    </p:spTree>
    <p:extLst>
      <p:ext uri="{BB962C8B-B14F-4D97-AF65-F5344CB8AC3E}">
        <p14:creationId xmlns:p14="http://schemas.microsoft.com/office/powerpoint/2010/main" val="41199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Recommendations</a:t>
            </a:r>
          </a:p>
        </p:txBody>
      </p:sp>
      <p:sp>
        <p:nvSpPr>
          <p:cNvPr id="3" name="Text Placeholder 2"/>
          <p:cNvSpPr>
            <a:spLocks noGrp="1"/>
          </p:cNvSpPr>
          <p:nvPr>
            <p:ph idx="1"/>
          </p:nvPr>
        </p:nvSpPr>
        <p:spPr/>
        <p:txBody>
          <a:bodyPr rtlCol="0"/>
          <a:lstStyle/>
          <a:p>
            <a:pPr rtl="0"/>
            <a:r>
              <a:rPr lang="en-GB" dirty="0"/>
              <a:t>Summarise important points.</a:t>
            </a:r>
          </a:p>
          <a:p>
            <a:pPr rtl="0"/>
            <a:r>
              <a:rPr lang="en-GB" dirty="0"/>
              <a:t>Allow time for questions.</a:t>
            </a:r>
          </a:p>
        </p:txBody>
      </p:sp>
    </p:spTree>
    <p:extLst>
      <p:ext uri="{BB962C8B-B14F-4D97-AF65-F5344CB8AC3E}">
        <p14:creationId xmlns:p14="http://schemas.microsoft.com/office/powerpoint/2010/main" val="282259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Office_16224345_TF03460604.potx" id="{E7E0BD26-C043-45F4-96D1-04BA13E49D2C}" vid="{5436AFAD-CFB0-446B-836C-C3E13AB52501}"/>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{04165602-5426-4D61-9081-027BFF9CEA73}tf03460604_win32</Template>
  <TotalTime>330</TotalTime>
  <Words>967</Words>
  <Application>Microsoft Office PowerPoint</Application>
  <PresentationFormat>Widescreen</PresentationFormat>
  <Paragraphs>97</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Cascadia Mono</vt:lpstr>
      <vt:lpstr>Georgia</vt:lpstr>
      <vt:lpstr>Wingdings</vt:lpstr>
      <vt:lpstr>Wingdings 2</vt:lpstr>
      <vt:lpstr>Training presentation</vt:lpstr>
      <vt:lpstr>College Trainee Final Report</vt:lpstr>
      <vt:lpstr>Introduction</vt:lpstr>
      <vt:lpstr>Contents</vt:lpstr>
      <vt:lpstr>Learning Objectives</vt:lpstr>
      <vt:lpstr>Skills and Knowledge Gained</vt:lpstr>
      <vt:lpstr>Challenges faced</vt:lpstr>
      <vt:lpstr>Key accomplishments</vt:lpstr>
      <vt:lpstr>Lessons Learned</vt:lpstr>
      <vt:lpstr>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Tsegaab Nigusse  Tadesse</dc:creator>
  <cp:lastModifiedBy>Tsegaab Nigusse  Tadesse</cp:lastModifiedBy>
  <cp:revision>1</cp:revision>
  <dcterms:created xsi:type="dcterms:W3CDTF">2024-10-22T08:17:24Z</dcterms:created>
  <dcterms:modified xsi:type="dcterms:W3CDTF">2024-10-22T13:47:43Z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