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1" r:id="rId3"/>
    <p:sldId id="262" r:id="rId4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535"/>
    <a:srgbClr val="C00000"/>
    <a:srgbClr val="B5B5B5"/>
    <a:srgbClr val="780000"/>
    <a:srgbClr val="2A3135"/>
    <a:srgbClr val="420A0A"/>
    <a:srgbClr val="851515"/>
    <a:srgbClr val="672727"/>
    <a:srgbClr val="461A1A"/>
    <a:srgbClr val="50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>
      <p:cViewPr varScale="1">
        <p:scale>
          <a:sx n="106" d="100"/>
          <a:sy n="106" d="100"/>
        </p:scale>
        <p:origin x="51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02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1A0E9-9F85-4466-91EC-B9D1A5CDE469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E4AE4-53D1-4F2B-BA35-167C432B2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D8964-C77F-4CB7-9F84-7EB7D31F2103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1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7A81-A92E-49D7-A0D9-5EAE52519B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52486" y="2947127"/>
            <a:ext cx="9144336" cy="883791"/>
          </a:xfrm>
        </p:spPr>
        <p:txBody>
          <a:bodyPr lIns="90000" anchor="t">
            <a:normAutofit/>
          </a:bodyPr>
          <a:lstStyle>
            <a:lvl1pPr algn="l">
              <a:lnSpc>
                <a:spcPct val="100000"/>
              </a:lnSpc>
              <a:defRPr sz="4575" b="0">
                <a:solidFill>
                  <a:schemeClr val="bg1"/>
                </a:solidFill>
                <a:latin typeface="MiSans Demibold" charset="-122"/>
                <a:ea typeface="MiSans Demibold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52486" y="2055682"/>
            <a:ext cx="9144252" cy="548717"/>
          </a:xfrm>
          <a:prstGeom prst="rect">
            <a:avLst/>
          </a:prstGeom>
        </p:spPr>
        <p:txBody>
          <a:bodyPr lIns="90000" anchor="b">
            <a:normAutofit/>
          </a:bodyPr>
          <a:lstStyle>
            <a:lvl1pPr marL="0" indent="0" algn="l">
              <a:buNone/>
              <a:defRPr sz="3050">
                <a:solidFill>
                  <a:schemeClr val="bg1"/>
                </a:solidFill>
                <a:latin typeface="MiSans Normal" charset="-122"/>
                <a:ea typeface="MiSans Normal" charset="-122"/>
              </a:defRPr>
            </a:lvl1pPr>
            <a:lvl2pPr marL="411480" indent="0" algn="ctr">
              <a:buNone/>
              <a:defRPr sz="1800"/>
            </a:lvl2pPr>
            <a:lvl3pPr marL="823595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8035" indent="0" algn="ctr">
              <a:buNone/>
              <a:defRPr sz="1440"/>
            </a:lvl6pPr>
            <a:lvl7pPr marL="2469515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2475" indent="0" algn="ctr">
              <a:buNone/>
              <a:defRPr sz="14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952486" y="5884655"/>
            <a:ext cx="2743276" cy="365141"/>
          </a:xfrm>
        </p:spPr>
        <p:txBody>
          <a:bodyPr lIns="90000"/>
          <a:lstStyle>
            <a:lvl1pPr>
              <a:defRPr>
                <a:solidFill>
                  <a:schemeClr val="bg1"/>
                </a:solidFill>
                <a:latin typeface="MiSans" charset="-122"/>
                <a:ea typeface="MiSans" charset="-122"/>
              </a:defRPr>
            </a:lvl1pPr>
          </a:lstStyle>
          <a:p>
            <a:fld id="{86F49568-C05D-465E-8327-DF205A04034D}" type="datetime1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151342" y="5884654"/>
            <a:ext cx="2743276" cy="36514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Sans" charset="-122"/>
                <a:ea typeface="MiSans" charset="-122"/>
              </a:defRPr>
            </a:lvl1pPr>
          </a:lstStyle>
          <a:p>
            <a:r>
              <a:rPr lang="en-US" altLang="zh-CN" dirty="0"/>
              <a:t>AOSCC 2025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952486" y="4663773"/>
            <a:ext cx="4103426" cy="480308"/>
          </a:xfrm>
          <a:prstGeom prst="rect">
            <a:avLst/>
          </a:prstGeom>
        </p:spPr>
        <p:txBody>
          <a:bodyPr lIns="90000" anchor="ctr">
            <a:noAutofit/>
          </a:bodyPr>
          <a:lstStyle>
            <a:lvl1pPr marL="34290" indent="0" algn="l">
              <a:buClr>
                <a:srgbClr val="198BD7"/>
              </a:buClr>
              <a:buFont typeface="Arial" panose="02080604020202020204" pitchFamily="34" charset="0"/>
              <a:buNone/>
              <a:defRPr sz="2285">
                <a:solidFill>
                  <a:schemeClr val="bg1"/>
                </a:solidFill>
                <a:latin typeface="MiSans Medium" charset="-122"/>
                <a:ea typeface="MiSans Medium" charset="-122"/>
              </a:defRPr>
            </a:lvl1pPr>
          </a:lstStyle>
          <a:p>
            <a:pPr lvl="0"/>
            <a:r>
              <a:rPr lang="zh-CN" altLang="en-US" dirty="0"/>
              <a:t>单击此处添加演讲者</a:t>
            </a:r>
          </a:p>
        </p:txBody>
      </p:sp>
      <p:sp>
        <p:nvSpPr>
          <p:cNvPr id="25" name="文本占位符 18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952486" y="5254630"/>
            <a:ext cx="4103426" cy="480308"/>
          </a:xfrm>
          <a:prstGeom prst="rect">
            <a:avLst/>
          </a:prstGeom>
        </p:spPr>
        <p:txBody>
          <a:bodyPr lIns="90000" anchor="ctr">
            <a:normAutofit/>
          </a:bodyPr>
          <a:lstStyle>
            <a:lvl1pPr marL="34290" indent="0" algn="l">
              <a:buClr>
                <a:srgbClr val="198BD7"/>
              </a:buClr>
              <a:buFont typeface="Arial" panose="02080604020202020204" pitchFamily="34" charset="0"/>
              <a:buNone/>
              <a:defRPr sz="2285">
                <a:solidFill>
                  <a:schemeClr val="bg1"/>
                </a:solidFill>
                <a:latin typeface="MiSans Medium" charset="-122"/>
                <a:ea typeface="MiSans Medium" charset="-122"/>
              </a:defRPr>
            </a:lvl1pPr>
          </a:lstStyle>
          <a:p>
            <a:pPr lvl="0"/>
            <a:r>
              <a:rPr lang="zh-CN" altLang="en-US" dirty="0"/>
              <a:t>单击此处添加演讲者</a:t>
            </a:r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952486" y="2775488"/>
            <a:ext cx="91409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 userDrawn="1"/>
        </p:nvGrpSpPr>
        <p:grpSpPr>
          <a:xfrm>
            <a:off x="952486" y="1198062"/>
            <a:ext cx="6447112" cy="685981"/>
            <a:chOff x="2053087" y="1201546"/>
            <a:chExt cx="5578285" cy="720000"/>
          </a:xfrm>
        </p:grpSpPr>
        <p:sp>
          <p:nvSpPr>
            <p:cNvPr id="15" name="文本框 14"/>
            <p:cNvSpPr txBox="1"/>
            <p:nvPr userDrawn="1"/>
          </p:nvSpPr>
          <p:spPr>
            <a:xfrm>
              <a:off x="2053087" y="1201546"/>
              <a:ext cx="3167575" cy="7200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zh-CN" sz="3810" dirty="0">
                  <a:solidFill>
                    <a:schemeClr val="bg1"/>
                  </a:solidFill>
                  <a:latin typeface="MiSans Medium" charset="-122"/>
                  <a:ea typeface="MiSans Medium" charset="-122"/>
                  <a:cs typeface="Open Sans" pitchFamily="2" charset="0"/>
                </a:rPr>
                <a:t>AOSCC 2025</a:t>
              </a:r>
            </a:p>
          </p:txBody>
        </p:sp>
        <p:cxnSp>
          <p:nvCxnSpPr>
            <p:cNvPr id="31" name="直接连接符 30"/>
            <p:cNvCxnSpPr/>
            <p:nvPr userDrawn="1"/>
          </p:nvCxnSpPr>
          <p:spPr>
            <a:xfrm>
              <a:off x="4932286" y="1251322"/>
              <a:ext cx="0" cy="5760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 userDrawn="1"/>
          </p:nvSpPr>
          <p:spPr>
            <a:xfrm>
              <a:off x="5075094" y="1201546"/>
              <a:ext cx="2556278" cy="7200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zh-CN" altLang="en-US" sz="3620" dirty="0">
                  <a:solidFill>
                    <a:srgbClr val="FF3535"/>
                  </a:solidFill>
                  <a:latin typeface="MiSans Medium" charset="-122"/>
                  <a:ea typeface="MiSans Medium" charset="-122"/>
                </a:rPr>
                <a:t>欢迎</a:t>
              </a: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486" y="685895"/>
            <a:ext cx="10173452" cy="754485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486" y="1714739"/>
            <a:ext cx="8534274" cy="4286848"/>
          </a:xfrm>
          <a:prstGeom prst="rect">
            <a:avLst/>
          </a:prstGeom>
        </p:spPr>
        <p:txBody>
          <a:bodyPr>
            <a:noAutofit/>
          </a:bodyPr>
          <a:lstStyle>
            <a:lvl1pPr marL="411480" indent="-342900" eaLnBrk="1" fontAlgn="auto" latinLnBrk="0" hangingPunct="1"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bg1"/>
                </a:solidFill>
              </a:defRPr>
            </a:lvl1pPr>
            <a:lvl2pPr marL="857250" indent="-342900" eaLnBrk="1" fontAlgn="auto" latinLnBrk="0" hangingPunct="1">
              <a:lnSpc>
                <a:spcPct val="15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2pPr>
            <a:lvl3pPr marL="1200150" eaLnBrk="1" fontAlgn="auto" latinLnBrk="0" hangingPunct="1">
              <a:lnSpc>
                <a:spcPct val="15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3pPr>
            <a:lvl4pPr eaLnBrk="1" fontAlgn="auto" latinLnBrk="0" hangingPunct="1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eaLnBrk="1" fontAlgn="auto" latinLnBrk="0" hangingPunct="1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40097" y="6321428"/>
            <a:ext cx="2743276" cy="365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5">
                <a:solidFill>
                  <a:schemeClr val="tx1">
                    <a:tint val="75000"/>
                  </a:schemeClr>
                </a:solidFill>
                <a:latin typeface="MiSans" charset="-122"/>
                <a:ea typeface="MiSans" charset="-122"/>
              </a:defRPr>
            </a:lvl1pPr>
          </a:lstStyle>
          <a:p>
            <a:fld id="{3C8BA057-24B4-4F7D-8797-4FCDAD2FC515}" type="datetime1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947" y="6321428"/>
            <a:ext cx="4114914" cy="365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5">
                <a:solidFill>
                  <a:schemeClr val="tx1">
                    <a:tint val="75000"/>
                  </a:schemeClr>
                </a:solidFill>
                <a:latin typeface="MiSans" charset="-122"/>
                <a:ea typeface="MiSans" charset="-122"/>
              </a:defRPr>
            </a:lvl1pPr>
          </a:lstStyle>
          <a:p>
            <a:r>
              <a:rPr lang="en-US" altLang="zh-CN"/>
              <a:t>AOSCC 2024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2486" y="1714739"/>
            <a:ext cx="5181743" cy="43515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407" y="1714739"/>
            <a:ext cx="5181743" cy="43515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 userDrawn="1"/>
        </p:nvSpPr>
        <p:spPr>
          <a:xfrm>
            <a:off x="840097" y="6321428"/>
            <a:ext cx="2743276" cy="365141"/>
          </a:xfrm>
          <a:prstGeom prst="rect">
            <a:avLst/>
          </a:prstGeom>
        </p:spPr>
        <p:txBody>
          <a:bodyPr vert="horz" lIns="87108" tIns="43554" rIns="87108" bIns="4355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MiSans" charset="-122"/>
                <a:ea typeface="MiSans" charset="-122"/>
              </a:defRPr>
            </a:lvl1pPr>
          </a:lstStyle>
          <a:p>
            <a:fld id="{3C8BA057-24B4-4F7D-8797-4FCDAD2FC515}" type="datetime1">
              <a:rPr lang="zh-CN" altLang="en-US" sz="1525" smtClean="0"/>
              <a:t>2025/7/13</a:t>
            </a:fld>
            <a:endParaRPr lang="zh-CN" altLang="en-US" sz="1525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947" y="6321428"/>
            <a:ext cx="4114914" cy="365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5">
                <a:solidFill>
                  <a:schemeClr val="tx1">
                    <a:tint val="75000"/>
                  </a:schemeClr>
                </a:solidFill>
                <a:latin typeface="MiSans" charset="-122"/>
                <a:ea typeface="MiSans" charset="-122"/>
              </a:defRPr>
            </a:lvl1pPr>
          </a:lstStyle>
          <a:p>
            <a:r>
              <a:rPr lang="en-US" altLang="zh-CN"/>
              <a:t>AOSCC 2024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553354" y="360874"/>
            <a:ext cx="914488" cy="2626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480" dirty="0">
                <a:solidFill>
                  <a:srgbClr val="FF3535"/>
                </a:solidFill>
                <a:latin typeface="MiSans Demibold" charset="-122"/>
                <a:ea typeface="MiSans Demibold" charset="-122"/>
                <a:cs typeface="MiSans Demibold" charset="-122"/>
              </a:rPr>
              <a:t>“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448286" y="1149454"/>
            <a:ext cx="5105892" cy="3909378"/>
          </a:xfrm>
        </p:spPr>
        <p:txBody>
          <a:bodyPr anchor="t">
            <a:normAutofit/>
          </a:bodyPr>
          <a:lstStyle>
            <a:lvl1pPr marL="68580" indent="0">
              <a:buNone/>
              <a:defRPr sz="40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840097" y="6321428"/>
            <a:ext cx="2743276" cy="365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5">
                <a:solidFill>
                  <a:schemeClr val="tx1">
                    <a:tint val="75000"/>
                  </a:schemeClr>
                </a:solidFill>
                <a:latin typeface="MiSans" charset="-122"/>
                <a:ea typeface="MiSans" charset="-122"/>
              </a:defRPr>
            </a:lvl1pPr>
          </a:lstStyle>
          <a:p>
            <a:fld id="{3C8BA057-24B4-4F7D-8797-4FCDAD2FC515}" type="datetime1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947" y="6321428"/>
            <a:ext cx="4114914" cy="365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5">
                <a:solidFill>
                  <a:schemeClr val="tx1">
                    <a:tint val="75000"/>
                  </a:schemeClr>
                </a:solidFill>
                <a:latin typeface="MiSans" charset="-122"/>
                <a:ea typeface="MiSans" charset="-122"/>
              </a:defRPr>
            </a:lvl1pPr>
          </a:lstStyle>
          <a:p>
            <a:r>
              <a:rPr lang="en-US" altLang="zh-CN"/>
              <a:t>AOSCC 2024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324790" y="4303485"/>
            <a:ext cx="914488" cy="2626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480" dirty="0">
                <a:solidFill>
                  <a:srgbClr val="FF3535"/>
                </a:solidFill>
                <a:latin typeface="MiSans Demibold" charset="-122"/>
                <a:ea typeface="MiSans Demibold" charset="-122"/>
                <a:cs typeface="MiSans Demibold" charset="-122"/>
              </a:rPr>
              <a:t>”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2486" y="685896"/>
            <a:ext cx="10172550" cy="75448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0097" y="6321428"/>
            <a:ext cx="2743276" cy="365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5">
                <a:solidFill>
                  <a:schemeClr val="bg1"/>
                </a:solidFill>
                <a:latin typeface="MiSans" charset="-122"/>
                <a:ea typeface="MiSans" charset="-122"/>
              </a:defRPr>
            </a:lvl1pPr>
          </a:lstStyle>
          <a:p>
            <a:fld id="{3C8BA057-24B4-4F7D-8797-4FCDAD2FC515}" type="datetime1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947" y="6321428"/>
            <a:ext cx="4114914" cy="365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5">
                <a:solidFill>
                  <a:schemeClr val="bg1"/>
                </a:solidFill>
                <a:latin typeface="MiSans" charset="-122"/>
                <a:ea typeface="MiSans" charset="-122"/>
              </a:defRPr>
            </a:lvl1pPr>
          </a:lstStyle>
          <a:p>
            <a:r>
              <a:rPr lang="en-US" altLang="zh-CN"/>
              <a:t>AOSCC 2024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"/>
          </p:nvPr>
        </p:nvSpPr>
        <p:spPr>
          <a:xfrm>
            <a:off x="952486" y="1714739"/>
            <a:ext cx="8534274" cy="4286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" name="矩形 2"/>
          <p:cNvSpPr/>
          <p:nvPr/>
        </p:nvSpPr>
        <p:spPr>
          <a:xfrm>
            <a:off x="685447" y="685896"/>
            <a:ext cx="76199" cy="754485"/>
          </a:xfrm>
          <a:prstGeom prst="rect">
            <a:avLst/>
          </a:prstGeom>
          <a:solidFill>
            <a:srgbClr val="FF35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1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823595" rtl="0" eaLnBrk="1" latinLnBrk="0" hangingPunct="1">
        <a:lnSpc>
          <a:spcPct val="90000"/>
        </a:lnSpc>
        <a:spcBef>
          <a:spcPct val="0"/>
        </a:spcBef>
        <a:buNone/>
        <a:defRPr sz="4190" kern="1200">
          <a:solidFill>
            <a:schemeClr val="bg1"/>
          </a:solidFill>
          <a:latin typeface="MiSans Demibold" charset="-122"/>
          <a:ea typeface="MiSans Demibold" charset="-122"/>
          <a:cs typeface="+mj-cs"/>
        </a:defRPr>
      </a:lvl1pPr>
    </p:titleStyle>
    <p:bodyStyle>
      <a:lvl1pPr marL="411480" indent="-342900" algn="l" defTabSz="823595" rtl="0" eaLnBrk="1" latinLnBrk="0" hangingPunct="1">
        <a:lnSpc>
          <a:spcPct val="120000"/>
        </a:lnSpc>
        <a:spcBef>
          <a:spcPts val="900"/>
        </a:spcBef>
        <a:buFont typeface="Arial" panose="02080604020202020204" pitchFamily="34" charset="0"/>
        <a:buChar char="•"/>
        <a:defRPr sz="2665" kern="1200">
          <a:solidFill>
            <a:schemeClr val="bg1"/>
          </a:solidFill>
          <a:latin typeface="MiSans Medium" charset="-122"/>
          <a:ea typeface="MiSans Medium" charset="-122"/>
          <a:cs typeface="+mn-cs"/>
        </a:defRPr>
      </a:lvl1pPr>
      <a:lvl2pPr marL="857250" indent="-342900" algn="l" defTabSz="823595" rtl="0" eaLnBrk="1" latinLnBrk="0" hangingPunct="1">
        <a:lnSpc>
          <a:spcPct val="120000"/>
        </a:lnSpc>
        <a:spcBef>
          <a:spcPct val="90000"/>
        </a:spcBef>
        <a:buFont typeface="Arial" panose="02080604020202020204" pitchFamily="34" charset="0"/>
        <a:buChar char="•"/>
        <a:defRPr sz="2285" kern="1200">
          <a:solidFill>
            <a:schemeClr val="bg1"/>
          </a:solidFill>
          <a:latin typeface="MiSans Medium" charset="-122"/>
          <a:ea typeface="MiSans Medium" charset="-122"/>
          <a:cs typeface="+mn-cs"/>
        </a:defRPr>
      </a:lvl2pPr>
      <a:lvl3pPr marL="1200150" indent="-274320" algn="l" defTabSz="823595" rtl="0" eaLnBrk="1" latinLnBrk="0" hangingPunct="1">
        <a:lnSpc>
          <a:spcPct val="120000"/>
        </a:lnSpc>
        <a:spcBef>
          <a:spcPct val="90000"/>
        </a:spcBef>
        <a:buFont typeface="Arial" panose="02080604020202020204" pitchFamily="34" charset="0"/>
        <a:buChar char="•"/>
        <a:defRPr sz="1905" kern="1200">
          <a:solidFill>
            <a:schemeClr val="bg1"/>
          </a:solidFill>
          <a:latin typeface="MiSans Medium" charset="-122"/>
          <a:ea typeface="MiSans Medium" charset="-122"/>
          <a:cs typeface="+mn-cs"/>
        </a:defRPr>
      </a:lvl3pPr>
      <a:lvl4pPr marL="1440180" indent="-205740" algn="l" defTabSz="823595" rtl="0" eaLnBrk="1" latinLnBrk="0" hangingPunct="1">
        <a:lnSpc>
          <a:spcPct val="120000"/>
        </a:lnSpc>
        <a:spcBef>
          <a:spcPct val="90000"/>
        </a:spcBef>
        <a:buFont typeface="Arial" panose="02080604020202020204" pitchFamily="34" charset="0"/>
        <a:buChar char="•"/>
        <a:defRPr sz="1715" kern="1200">
          <a:solidFill>
            <a:schemeClr val="bg1"/>
          </a:solidFill>
          <a:latin typeface="MiSans Medium" charset="-122"/>
          <a:ea typeface="MiSans Medium" charset="-122"/>
          <a:cs typeface="+mn-cs"/>
        </a:defRPr>
      </a:lvl4pPr>
      <a:lvl5pPr marL="1851660" indent="-205740" algn="l" defTabSz="823595" rtl="0" eaLnBrk="1" latinLnBrk="0" hangingPunct="1">
        <a:lnSpc>
          <a:spcPct val="120000"/>
        </a:lnSpc>
        <a:spcBef>
          <a:spcPct val="90000"/>
        </a:spcBef>
        <a:buFont typeface="Arial" panose="02080604020202020204" pitchFamily="34" charset="0"/>
        <a:buChar char="•"/>
        <a:defRPr sz="1715" kern="1200">
          <a:solidFill>
            <a:schemeClr val="bg1"/>
          </a:solidFill>
          <a:latin typeface="MiSans Medium" charset="-122"/>
          <a:ea typeface="MiSans Medium" charset="-122"/>
          <a:cs typeface="+mn-cs"/>
        </a:defRPr>
      </a:lvl5pPr>
      <a:lvl6pPr marL="2263775" indent="-205740" algn="l" defTabSz="823595" rtl="0" eaLnBrk="1" latinLnBrk="0" hangingPunct="1">
        <a:lnSpc>
          <a:spcPct val="90000"/>
        </a:lnSpc>
        <a:spcBef>
          <a:spcPct val="9000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5255" indent="-205740" algn="l" defTabSz="823595" rtl="0" eaLnBrk="1" latinLnBrk="0" hangingPunct="1">
        <a:lnSpc>
          <a:spcPct val="90000"/>
        </a:lnSpc>
        <a:spcBef>
          <a:spcPct val="9000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3595" rtl="0" eaLnBrk="1" latinLnBrk="0" hangingPunct="1">
        <a:lnSpc>
          <a:spcPct val="90000"/>
        </a:lnSpc>
        <a:spcBef>
          <a:spcPct val="9000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8215" indent="-205740" algn="l" defTabSz="823595" rtl="0" eaLnBrk="1" latinLnBrk="0" hangingPunct="1">
        <a:lnSpc>
          <a:spcPct val="90000"/>
        </a:lnSpc>
        <a:spcBef>
          <a:spcPct val="9000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359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359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3595" algn="l" defTabSz="82359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359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359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8035" algn="l" defTabSz="82359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9515" algn="l" defTabSz="82359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359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2475" algn="l" defTabSz="82359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安同开源社区年度工作报告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zh-CN" altLang="en-US"/>
              <a:t>为热爱一往无前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疾钀驚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议程概览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AOSCC 2025 </a:t>
            </a:r>
            <a:r>
              <a:rPr lang="zh-CN" altLang="en-US"/>
              <a:t>日程概览</a:t>
            </a:r>
          </a:p>
          <a:p>
            <a:pPr lvl="1"/>
            <a:r>
              <a:rPr lang="zh-CN" altLang="en-US"/>
              <a:t>讲者多少人？</a:t>
            </a:r>
          </a:p>
          <a:p>
            <a:pPr lvl="2"/>
            <a:r>
              <a:rPr lang="zh-CN" altLang="en-US"/>
              <a:t>课题多少种？</a:t>
            </a:r>
          </a:p>
          <a:p>
            <a:pPr lvl="3"/>
            <a:r>
              <a:rPr lang="zh-CN" altLang="en-US"/>
              <a:t>有没有抽票投奖？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sz="3430"/>
          </a:p>
          <a:p>
            <a:br>
              <a:rPr lang="zh-CN" altLang="en-US" sz="3430"/>
            </a:br>
            <a:r>
              <a:rPr lang="en-US" altLang="zh-CN"/>
              <a:t>Core “M” </a:t>
            </a:r>
            <a:r>
              <a:rPr lang="zh-CN" altLang="en-US"/>
              <a:t>投票！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jBlOGVmNDg3MjdiOTQ0NGE3NGQyMTU1MjUyNjc4YTI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Open Sans"/>
        <a:ea typeface="Noto Sans CJK SC"/>
        <a:cs typeface=""/>
      </a:majorFont>
      <a:minorFont>
        <a:latin typeface="Open Sans"/>
        <a:ea typeface="Noto Sans CJK SC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template-20240523</Template>
  <TotalTime>5</TotalTime>
  <Words>42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MiSans</vt:lpstr>
      <vt:lpstr>MiSans Demibold</vt:lpstr>
      <vt:lpstr>MiSans Medium</vt:lpstr>
      <vt:lpstr>MiSans Normal</vt:lpstr>
      <vt:lpstr>等线</vt:lpstr>
      <vt:lpstr>Arial</vt:lpstr>
      <vt:lpstr>Open Sans</vt:lpstr>
      <vt:lpstr>Office 主题​​</vt:lpstr>
      <vt:lpstr>安同开源社区年度工作报告</vt:lpstr>
      <vt:lpstr>议程概览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嘟嘟 老</dc:creator>
  <cp:lastModifiedBy>嘟嘟 老</cp:lastModifiedBy>
  <cp:revision>127</cp:revision>
  <dcterms:created xsi:type="dcterms:W3CDTF">2025-07-11T22:46:05Z</dcterms:created>
  <dcterms:modified xsi:type="dcterms:W3CDTF">2025-07-13T09:09:08Z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2052-12.8.2.18605</vt:lpwstr>
  </property>
</Properties>
</file>