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1520170" cy="71989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135"/>
    <a:srgbClr val="420A0A"/>
    <a:srgbClr val="851515"/>
    <a:srgbClr val="672727"/>
    <a:srgbClr val="461A1A"/>
    <a:srgbClr val="501010"/>
    <a:srgbClr val="382828"/>
    <a:srgbClr val="CA463A"/>
    <a:srgbClr val="C9C1B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13" d="100"/>
          <a:sy n="113" d="100"/>
        </p:scale>
        <p:origin x="10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41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A0E9-9F85-4466-91EC-B9D1A5CDE4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4AE4-53D1-4F2B-BA35-167C432B2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8964-C77F-4CB7-9F84-7EB7D31F2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7A81-A92E-49D7-A0D9-5EAE52519B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00000" y="3093665"/>
            <a:ext cx="8640445" cy="927735"/>
          </a:xfrm>
        </p:spPr>
        <p:txBody>
          <a:bodyPr lIns="90000" anchor="t">
            <a:normAutofit/>
          </a:bodyPr>
          <a:lstStyle>
            <a:lvl1pPr algn="l">
              <a:lnSpc>
                <a:spcPct val="100000"/>
              </a:lnSpc>
              <a:defRPr sz="4800" b="0">
                <a:solidFill>
                  <a:srgbClr val="2A3135"/>
                </a:solidFill>
                <a:latin typeface="MiSans Demibold" charset="-122"/>
                <a:ea typeface="MiSans Demibold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00000" y="2157895"/>
            <a:ext cx="8640366" cy="576000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  <a:latin typeface="MiSans Normal" charset="-122"/>
                <a:ea typeface="MiSans Normal" charset="-122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00000" y="6177253"/>
            <a:ext cx="2592110" cy="383297"/>
          </a:xfrm>
        </p:spPr>
        <p:txBody>
          <a:bodyPr lIns="90000"/>
          <a:lstStyle>
            <a:lvl1pPr>
              <a:defRPr>
                <a:solidFill>
                  <a:srgbClr val="5E6263"/>
                </a:solidFill>
                <a:latin typeface="MiSans" charset="-122"/>
                <a:ea typeface="MiSans" charset="-122"/>
              </a:defRPr>
            </a:lvl1pPr>
          </a:lstStyle>
          <a:p>
            <a:fld id="{86F49568-C05D-465E-8327-DF205A0403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922586" y="6177252"/>
            <a:ext cx="2592110" cy="383297"/>
          </a:xfrm>
        </p:spPr>
        <p:txBody>
          <a:bodyPr/>
          <a:lstStyle>
            <a:lvl1pPr>
              <a:defRPr>
                <a:solidFill>
                  <a:srgbClr val="5E6263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 dirty="0"/>
              <a:t>AOSCC 2024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00000" y="4895666"/>
            <a:ext cx="3877310" cy="504190"/>
          </a:xfrm>
          <a:prstGeom prst="rect">
            <a:avLst/>
          </a:prstGeom>
        </p:spPr>
        <p:txBody>
          <a:bodyPr lIns="90000" anchor="ctr">
            <a:noAutofit/>
          </a:bodyPr>
          <a:lstStyle>
            <a:lvl1pPr marL="36195" indent="0" algn="l">
              <a:buClr>
                <a:srgbClr val="198BD7"/>
              </a:buClr>
              <a:buFont typeface="Arial" panose="02080604020202020204" pitchFamily="34" charset="0"/>
              <a:buNone/>
              <a:defRPr sz="2400">
                <a:solidFill>
                  <a:srgbClr val="5E6263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sp>
        <p:nvSpPr>
          <p:cNvPr id="25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00000" y="5515902"/>
            <a:ext cx="3877310" cy="504190"/>
          </a:xfrm>
          <a:prstGeom prst="rect">
            <a:avLst/>
          </a:prstGeom>
        </p:spPr>
        <p:txBody>
          <a:bodyPr lIns="90000" anchor="ctr">
            <a:normAutofit/>
          </a:bodyPr>
          <a:lstStyle>
            <a:lvl1pPr marL="36195" indent="0" algn="l">
              <a:buClr>
                <a:srgbClr val="198BD7"/>
              </a:buClr>
              <a:buFont typeface="Arial" panose="02080604020202020204" pitchFamily="34" charset="0"/>
              <a:buNone/>
              <a:defRPr sz="2400">
                <a:solidFill>
                  <a:srgbClr val="5E6263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00000" y="2913491"/>
            <a:ext cx="863728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 userDrawn="1"/>
        </p:nvGrpSpPr>
        <p:grpSpPr>
          <a:xfrm>
            <a:off x="900000" y="1257632"/>
            <a:ext cx="6498654" cy="720090"/>
            <a:chOff x="2053087" y="1201546"/>
            <a:chExt cx="5950795" cy="720000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2053087" y="1201546"/>
              <a:ext cx="3167575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zh-CN" sz="4000" dirty="0">
                  <a:solidFill>
                    <a:srgbClr val="2A3135"/>
                  </a:solidFill>
                  <a:latin typeface="MiSans Medium" charset="-122"/>
                  <a:ea typeface="MiSans Medium" charset="-122"/>
                  <a:cs typeface="Open Sans" pitchFamily="2" charset="0"/>
                </a:rPr>
                <a:t>AOSCC 2024</a:t>
              </a:r>
              <a:endParaRPr lang="en-US" altLang="zh-CN" sz="4000" dirty="0">
                <a:solidFill>
                  <a:srgbClr val="2A3135"/>
                </a:solidFill>
                <a:latin typeface="MiSans Medium" charset="-122"/>
                <a:ea typeface="MiSans Medium" charset="-122"/>
                <a:cs typeface="Open Sans" pitchFamily="2" charset="0"/>
              </a:endParaRPr>
            </a:p>
          </p:txBody>
        </p:sp>
        <p:cxnSp>
          <p:nvCxnSpPr>
            <p:cNvPr id="31" name="直接连接符 30"/>
            <p:cNvCxnSpPr/>
            <p:nvPr userDrawn="1"/>
          </p:nvCxnSpPr>
          <p:spPr>
            <a:xfrm>
              <a:off x="5304796" y="1251322"/>
              <a:ext cx="0" cy="576000"/>
            </a:xfrm>
            <a:prstGeom prst="line">
              <a:avLst/>
            </a:prstGeom>
            <a:ln w="25400">
              <a:solidFill>
                <a:srgbClr val="CA4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 userDrawn="1"/>
          </p:nvSpPr>
          <p:spPr>
            <a:xfrm>
              <a:off x="5447604" y="1201546"/>
              <a:ext cx="2556278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zh-CN" altLang="en-US" sz="3800" dirty="0">
                  <a:solidFill>
                    <a:srgbClr val="CA463A"/>
                  </a:solidFill>
                  <a:latin typeface="MiSans Medium" charset="-122"/>
                  <a:ea typeface="MiSans Medium" charset="-122"/>
                </a:rPr>
                <a:t>欢迎</a:t>
              </a:r>
              <a:endParaRPr lang="zh-CN" altLang="en-US" sz="3800" dirty="0">
                <a:solidFill>
                  <a:srgbClr val="CA463A"/>
                </a:solidFill>
                <a:latin typeface="MiSans Medium" charset="-122"/>
                <a:ea typeface="MiSans Medium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488" y="7128000"/>
            <a:ext cx="11520000" cy="72000"/>
            <a:chOff x="0" y="5607497"/>
            <a:chExt cx="11526032" cy="147546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5607497"/>
              <a:ext cx="2881269" cy="147546"/>
            </a:xfrm>
            <a:prstGeom prst="rect">
              <a:avLst/>
            </a:prstGeom>
            <a:solidFill>
              <a:srgbClr val="C9C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872725" y="5607497"/>
              <a:ext cx="2889813" cy="147546"/>
            </a:xfrm>
            <a:prstGeom prst="rect">
              <a:avLst/>
            </a:prstGeom>
            <a:solidFill>
              <a:srgbClr val="198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762538" y="5607497"/>
              <a:ext cx="2882225" cy="147546"/>
            </a:xfrm>
            <a:prstGeom prst="rect">
              <a:avLst/>
            </a:prstGeom>
            <a:solidFill>
              <a:srgbClr val="EAB9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644763" y="5607497"/>
              <a:ext cx="2881269" cy="147546"/>
            </a:xfrm>
            <a:prstGeom prst="rect">
              <a:avLst/>
            </a:prstGeom>
            <a:solidFill>
              <a:srgbClr val="CC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719999"/>
            <a:ext cx="9612852" cy="7920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800000"/>
            <a:ext cx="8064000" cy="4500000"/>
          </a:xfrm>
          <a:prstGeom prst="rect">
            <a:avLst/>
          </a:prstGeom>
        </p:spPr>
        <p:txBody>
          <a:bodyPr>
            <a:noAutofit/>
          </a:bodyPr>
          <a:lstStyle>
            <a:lvl1pPr marL="431800" indent="-360045">
              <a:lnSpc>
                <a:spcPct val="120000"/>
              </a:lnSpc>
              <a:defRPr sz="2800"/>
            </a:lvl1pPr>
            <a:lvl2pPr marL="899795" indent="-360045">
              <a:lnSpc>
                <a:spcPct val="120000"/>
              </a:lnSpc>
              <a:defRPr sz="2400"/>
            </a:lvl2pPr>
            <a:lvl3pPr marL="1259840">
              <a:lnSpc>
                <a:spcPct val="120000"/>
              </a:lnSpc>
              <a:defRPr sz="20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00" y="1800000"/>
            <a:ext cx="4896207" cy="456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800000"/>
            <a:ext cx="4896207" cy="456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 userDrawn="1"/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22862" y="378817"/>
            <a:ext cx="86409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300" dirty="0">
                <a:solidFill>
                  <a:srgbClr val="CA463A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“</a:t>
            </a:r>
            <a:endParaRPr lang="zh-CN" altLang="en-US" sz="17300" dirty="0">
              <a:solidFill>
                <a:srgbClr val="CA463A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68479" y="1206607"/>
            <a:ext cx="4824536" cy="4103761"/>
          </a:xfrm>
        </p:spPr>
        <p:txBody>
          <a:bodyPr anchor="t">
            <a:normAutofit/>
          </a:bodyPr>
          <a:lstStyle>
            <a:lvl1pPr marL="71755" indent="0">
              <a:buNone/>
              <a:defRPr sz="4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8" y="7128000"/>
            <a:ext cx="11520000" cy="72000"/>
            <a:chOff x="0" y="5607497"/>
            <a:chExt cx="11526032" cy="14754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5607497"/>
              <a:ext cx="2881269" cy="147546"/>
            </a:xfrm>
            <a:prstGeom prst="rect">
              <a:avLst/>
            </a:prstGeom>
            <a:solidFill>
              <a:srgbClr val="C9C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872725" y="5607497"/>
              <a:ext cx="2889813" cy="147546"/>
            </a:xfrm>
            <a:prstGeom prst="rect">
              <a:avLst/>
            </a:prstGeom>
            <a:solidFill>
              <a:srgbClr val="198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762538" y="5607497"/>
              <a:ext cx="2882225" cy="147546"/>
            </a:xfrm>
            <a:prstGeom prst="rect">
              <a:avLst/>
            </a:prstGeom>
            <a:solidFill>
              <a:srgbClr val="EAB9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8644763" y="5607497"/>
              <a:ext cx="2881269" cy="147546"/>
            </a:xfrm>
            <a:prstGeom prst="rect">
              <a:avLst/>
            </a:prstGeom>
            <a:solidFill>
              <a:srgbClr val="CC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5976268" y="4517464"/>
            <a:ext cx="86409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300" dirty="0">
                <a:solidFill>
                  <a:srgbClr val="CA463A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”</a:t>
            </a:r>
            <a:endParaRPr lang="zh-CN" altLang="en-US" sz="17300" dirty="0">
              <a:solidFill>
                <a:srgbClr val="CA463A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" y="7128000"/>
            <a:ext cx="11520000" cy="72000"/>
            <a:chOff x="0" y="5607497"/>
            <a:chExt cx="11526032" cy="147546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5607497"/>
              <a:ext cx="2881269" cy="147546"/>
            </a:xfrm>
            <a:prstGeom prst="rect">
              <a:avLst/>
            </a:prstGeom>
            <a:solidFill>
              <a:srgbClr val="C9C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872725" y="5607497"/>
              <a:ext cx="2889813" cy="147546"/>
            </a:xfrm>
            <a:prstGeom prst="rect">
              <a:avLst/>
            </a:prstGeom>
            <a:solidFill>
              <a:srgbClr val="198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762538" y="5607497"/>
              <a:ext cx="2882225" cy="147546"/>
            </a:xfrm>
            <a:prstGeom prst="rect">
              <a:avLst/>
            </a:prstGeom>
            <a:solidFill>
              <a:srgbClr val="EAB9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644763" y="5607497"/>
              <a:ext cx="2881269" cy="147546"/>
            </a:xfrm>
            <a:prstGeom prst="rect">
              <a:avLst/>
            </a:prstGeom>
            <a:solidFill>
              <a:srgbClr val="CC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9612000" cy="79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"/>
          </p:nvPr>
        </p:nvSpPr>
        <p:spPr>
          <a:xfrm>
            <a:off x="900000" y="1800000"/>
            <a:ext cx="8064000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7676" y="720000"/>
            <a:ext cx="72000" cy="792000"/>
          </a:xfrm>
          <a:prstGeom prst="rect">
            <a:avLst/>
          </a:prstGeom>
          <a:solidFill>
            <a:srgbClr val="CA4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MiSans Demibold" charset="-122"/>
          <a:ea typeface="MiSans Demibold" charset="-122"/>
          <a:cs typeface="+mj-cs"/>
        </a:defRPr>
      </a:lvl1pPr>
    </p:titleStyle>
    <p:bodyStyle>
      <a:lvl1pPr marL="431800" indent="-360045" algn="l" defTabSz="864235" rtl="0" eaLnBrk="1" latinLnBrk="0" hangingPunct="1">
        <a:lnSpc>
          <a:spcPct val="120000"/>
        </a:lnSpc>
        <a:spcBef>
          <a:spcPts val="945"/>
        </a:spcBef>
        <a:buFont typeface="Arial" panose="0208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1pPr>
      <a:lvl2pPr marL="899795" indent="-360045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2pPr>
      <a:lvl3pPr marL="1259840" indent="-288290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3pPr>
      <a:lvl4pPr marL="1511935" indent="-215900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4pPr>
      <a:lvl5pPr marL="1943735" indent="-215900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Open Sans"/>
        <a:ea typeface="Noto Sans CJK SC"/>
        <a:cs typeface=""/>
      </a:majorFont>
      <a:minorFont>
        <a:latin typeface="Open Sans"/>
        <a:ea typeface="Noto Sans CJK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template-20240523</Template>
  <TotalTime>0</TotalTime>
  <Words>0</Words>
  <Application>WPS 演示</Application>
  <PresentationFormat>自定义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4" baseType="lpstr">
      <vt:lpstr>Arial</vt:lpstr>
      <vt:lpstr>宋体</vt:lpstr>
      <vt:lpstr>Wingdings</vt:lpstr>
      <vt:lpstr>MiSans</vt:lpstr>
      <vt:lpstr>MiSans Demibold</vt:lpstr>
      <vt:lpstr>DejaVu Sans</vt:lpstr>
      <vt:lpstr>MiSans Medium</vt:lpstr>
      <vt:lpstr>MiSans Normal</vt:lpstr>
      <vt:lpstr>Open Sans</vt:lpstr>
      <vt:lpstr>宋体</vt:lpstr>
      <vt:lpstr>Arial Unicode MS</vt:lpstr>
      <vt:lpstr>方正书宋_GBK</vt:lpstr>
      <vt:lpstr>Symbol Neu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嘟嘟 老</dc:creator>
  <cp:lastModifiedBy>mingcongbai</cp:lastModifiedBy>
  <cp:revision>4</cp:revision>
  <dcterms:created xsi:type="dcterms:W3CDTF">2024-07-03T06:49:32Z</dcterms:created>
  <dcterms:modified xsi:type="dcterms:W3CDTF">2024-07-03T06:49:32Z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2052-11.8.2.1132</vt:lpwstr>
  </property>
</Properties>
</file>