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9" r:id="rId4"/>
    <p:sldId id="267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BB57D9-7C46-42EB-A903-BC62AC661867}" type="datetimeFigureOut">
              <a:rPr lang="en-GB" smtClean="0"/>
              <a:pPr/>
              <a:t>20/11/2020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3D4C24-1E8A-4303-A656-87A90289E1C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QA Fundamental Project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Inventory Management System (IMS)</a:t>
            </a:r>
          </a:p>
          <a:p>
            <a:endParaRPr lang="en-GB" sz="1400" dirty="0" smtClean="0"/>
          </a:p>
          <a:p>
            <a:r>
              <a:rPr lang="en-GB" sz="1400" dirty="0" smtClean="0"/>
              <a:t>Andy Osborne</a:t>
            </a:r>
            <a:endParaRPr lang="en-GB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Retrospective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1800" b="1" dirty="0" smtClean="0"/>
              <a:t>What went well? </a:t>
            </a:r>
          </a:p>
          <a:p>
            <a:pPr lvl="1"/>
            <a:r>
              <a:rPr lang="en-GB" sz="1800" dirty="0" smtClean="0"/>
              <a:t>User stories were followed in a logical way.</a:t>
            </a:r>
          </a:p>
          <a:p>
            <a:pPr lvl="1"/>
            <a:r>
              <a:rPr lang="en-GB" sz="1800" dirty="0" smtClean="0"/>
              <a:t>Prioritising smaller tasks and building up to the more complex functionalities.</a:t>
            </a:r>
          </a:p>
          <a:p>
            <a:pPr lvl="1"/>
            <a:r>
              <a:rPr lang="en-GB" sz="1800" dirty="0" smtClean="0"/>
              <a:t>The interface has full CRUD functionality and works as intended.</a:t>
            </a:r>
          </a:p>
          <a:p>
            <a:pPr lvl="1"/>
            <a:endParaRPr lang="en-GB" sz="1800" dirty="0" smtClean="0"/>
          </a:p>
          <a:p>
            <a:r>
              <a:rPr lang="en-GB" sz="1800" b="1" dirty="0" smtClean="0"/>
              <a:t>What could be improved?</a:t>
            </a:r>
          </a:p>
          <a:p>
            <a:pPr lvl="1"/>
            <a:r>
              <a:rPr lang="en-GB" sz="1800" dirty="0" smtClean="0"/>
              <a:t>Hosting the application and database through AWS/GCP/Azure.</a:t>
            </a:r>
          </a:p>
          <a:p>
            <a:pPr lvl="1"/>
            <a:r>
              <a:rPr lang="en-GB" sz="1800" dirty="0" smtClean="0"/>
              <a:t>Hiding the password for connecting to the database</a:t>
            </a:r>
            <a:r>
              <a:rPr lang="en-GB" sz="1800" dirty="0" smtClean="0"/>
              <a:t>.</a:t>
            </a:r>
            <a:endParaRPr lang="en-GB" sz="1800" dirty="0" smtClean="0"/>
          </a:p>
          <a:p>
            <a:pPr lvl="1"/>
            <a:r>
              <a:rPr lang="en-GB" sz="1800" dirty="0" smtClean="0"/>
              <a:t>How the information is present to a user when they “Read All”</a:t>
            </a:r>
          </a:p>
          <a:p>
            <a:pPr lvl="1"/>
            <a:r>
              <a:rPr lang="en-GB" sz="1800" dirty="0" smtClean="0"/>
              <a:t>Further testing to ensure all Exceptions work.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Really enjoyed the project and learned a lot throughout it.</a:t>
            </a:r>
          </a:p>
          <a:p>
            <a:r>
              <a:rPr lang="en-GB" sz="1800" dirty="0" smtClean="0"/>
              <a:t>I gained experience in Java and testing frameworks</a:t>
            </a:r>
          </a:p>
          <a:p>
            <a:r>
              <a:rPr lang="en-GB" sz="1800" dirty="0" smtClean="0"/>
              <a:t>Gave experience in project planning &amp; execution</a:t>
            </a:r>
          </a:p>
          <a:p>
            <a:r>
              <a:rPr lang="en-GB" sz="1800" dirty="0" smtClean="0"/>
              <a:t>How to interact with </a:t>
            </a:r>
            <a:r>
              <a:rPr lang="en-GB" sz="1800" dirty="0" err="1" smtClean="0"/>
              <a:t>MySQL</a:t>
            </a:r>
            <a:r>
              <a:rPr lang="en-GB" sz="1800" dirty="0" smtClean="0"/>
              <a:t> using Java.</a:t>
            </a:r>
          </a:p>
          <a:p>
            <a:pPr lvl="1">
              <a:buNone/>
            </a:pPr>
            <a:endParaRPr lang="en-GB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04856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Thank you For listening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Questions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Introduction – Approach To The Project</a:t>
            </a:r>
          </a:p>
          <a:p>
            <a:r>
              <a:rPr lang="en-GB" dirty="0" smtClean="0"/>
              <a:t>Consultant Journey – Technologies Learned</a:t>
            </a:r>
          </a:p>
          <a:p>
            <a:r>
              <a:rPr lang="en-GB" dirty="0" smtClean="0"/>
              <a:t>Version Control</a:t>
            </a:r>
          </a:p>
          <a:p>
            <a:r>
              <a:rPr lang="en-GB" dirty="0" smtClean="0"/>
              <a:t>Testing</a:t>
            </a:r>
          </a:p>
          <a:p>
            <a:r>
              <a:rPr lang="en-GB" dirty="0" smtClean="0"/>
              <a:t>Demo </a:t>
            </a:r>
          </a:p>
          <a:p>
            <a:r>
              <a:rPr lang="en-GB" dirty="0" smtClean="0"/>
              <a:t>Sprint Review</a:t>
            </a:r>
          </a:p>
          <a:p>
            <a:r>
              <a:rPr lang="en-GB" dirty="0" smtClean="0"/>
              <a:t>Sprint Respective</a:t>
            </a:r>
          </a:p>
          <a:p>
            <a:r>
              <a:rPr lang="en-GB" dirty="0" smtClean="0"/>
              <a:t>Conclusion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46848" cy="487375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 approached the project by looking:</a:t>
            </a:r>
          </a:p>
          <a:p>
            <a:pPr lvl="1"/>
            <a:r>
              <a:rPr lang="en-GB" sz="1800" dirty="0" smtClean="0"/>
              <a:t>Reviewing the specifications of  the deliverables.</a:t>
            </a:r>
          </a:p>
          <a:p>
            <a:pPr lvl="1"/>
            <a:r>
              <a:rPr lang="en-GB" sz="1800" dirty="0" smtClean="0"/>
              <a:t>Planned out what would be required of each task.</a:t>
            </a:r>
          </a:p>
          <a:p>
            <a:pPr lvl="1"/>
            <a:r>
              <a:rPr lang="en-GB" sz="1800" dirty="0" smtClean="0"/>
              <a:t>I reviewed the base of the code.</a:t>
            </a:r>
          </a:p>
          <a:p>
            <a:pPr lvl="1">
              <a:buNone/>
            </a:pPr>
            <a:endParaRPr lang="en-GB" sz="1800" dirty="0" smtClean="0"/>
          </a:p>
          <a:p>
            <a:r>
              <a:rPr lang="en-GB" sz="1800" dirty="0" smtClean="0"/>
              <a:t>I planned what to begin coding first and how to structure the orders &amp; orders_items relationship.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052736"/>
            <a:ext cx="3672408" cy="457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 - Database Schema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4509120"/>
            <a:ext cx="7467600" cy="864096"/>
          </a:xfrm>
        </p:spPr>
        <p:txBody>
          <a:bodyPr>
            <a:normAutofit/>
          </a:bodyPr>
          <a:lstStyle/>
          <a:p>
            <a:r>
              <a:rPr lang="en-GB" sz="1800" dirty="0" smtClean="0"/>
              <a:t>The final Schema</a:t>
            </a:r>
            <a:endParaRPr lang="en-GB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6896" t="8760" r="12069"/>
          <a:stretch>
            <a:fillRect/>
          </a:stretch>
        </p:blipFill>
        <p:spPr bwMode="auto">
          <a:xfrm>
            <a:off x="4139952" y="3933056"/>
            <a:ext cx="3960440" cy="263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844824"/>
            <a:ext cx="7467600" cy="86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Schema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Concept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700808"/>
            <a:ext cx="5228490" cy="173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Consultant Journey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 Java – New Language Learned</a:t>
            </a:r>
          </a:p>
          <a:p>
            <a:r>
              <a:rPr lang="en-GB" sz="1800" dirty="0" err="1" smtClean="0"/>
              <a:t>JUnit</a:t>
            </a:r>
            <a:r>
              <a:rPr lang="en-GB" sz="1800" dirty="0" smtClean="0"/>
              <a:t> &amp; </a:t>
            </a:r>
            <a:r>
              <a:rPr lang="en-GB" sz="1800" dirty="0" err="1" smtClean="0"/>
              <a:t>Mockito</a:t>
            </a:r>
            <a:r>
              <a:rPr lang="en-GB" sz="1800" dirty="0" smtClean="0"/>
              <a:t> – New Testing Framework</a:t>
            </a:r>
          </a:p>
          <a:p>
            <a:r>
              <a:rPr lang="en-GB" sz="1800" dirty="0" smtClean="0"/>
              <a:t>Eclipse – New Technology</a:t>
            </a:r>
          </a:p>
          <a:p>
            <a:r>
              <a:rPr lang="en-GB" sz="1800" dirty="0" smtClean="0"/>
              <a:t>Maven – New Technology</a:t>
            </a:r>
          </a:p>
          <a:p>
            <a:r>
              <a:rPr lang="en-GB" sz="1800" dirty="0" err="1" smtClean="0"/>
              <a:t>MySQL</a:t>
            </a:r>
            <a:r>
              <a:rPr lang="en-GB" sz="1800" dirty="0" smtClean="0"/>
              <a:t> – Previous Understanding</a:t>
            </a:r>
          </a:p>
          <a:p>
            <a:r>
              <a:rPr lang="en-GB" sz="1800" dirty="0" smtClean="0"/>
              <a:t>Git – Previous Experience</a:t>
            </a:r>
          </a:p>
          <a:p>
            <a:r>
              <a:rPr lang="en-GB" sz="1800" dirty="0" smtClean="0"/>
              <a:t>GitHub – Previous Experience</a:t>
            </a:r>
            <a:endParaRPr lang="en-GB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 smtClean="0"/>
              <a:t>Version Control System – </a:t>
            </a:r>
            <a:r>
              <a:rPr lang="en-GB" sz="1800" dirty="0" smtClean="0"/>
              <a:t>Git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 smtClean="0"/>
              <a:t>Control Approach – </a:t>
            </a:r>
            <a:r>
              <a:rPr lang="en-GB" sz="1800" dirty="0" smtClean="0"/>
              <a:t>Feature-Branch model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40968"/>
            <a:ext cx="4429491" cy="308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Testing for the project was done using </a:t>
            </a:r>
            <a:r>
              <a:rPr lang="en-GB" sz="1800" dirty="0" err="1" smtClean="0"/>
              <a:t>JUnit</a:t>
            </a:r>
            <a:r>
              <a:rPr lang="en-GB" sz="1800" dirty="0" smtClean="0"/>
              <a:t> &amp; </a:t>
            </a:r>
            <a:r>
              <a:rPr lang="en-GB" sz="1800" dirty="0" err="1" smtClean="0"/>
              <a:t>Mockito</a:t>
            </a:r>
            <a:r>
              <a:rPr lang="en-GB" sz="1800" dirty="0" smtClean="0"/>
              <a:t>.</a:t>
            </a:r>
          </a:p>
          <a:p>
            <a:r>
              <a:rPr lang="en-GB" sz="1800" dirty="0" err="1" smtClean="0"/>
              <a:t>JUnit</a:t>
            </a:r>
            <a:r>
              <a:rPr lang="en-GB" sz="1800" dirty="0" smtClean="0"/>
              <a:t> tests were made to test the Data Access Objects (DAO).</a:t>
            </a:r>
          </a:p>
          <a:p>
            <a:r>
              <a:rPr lang="en-GB" sz="1800" dirty="0" err="1" smtClean="0"/>
              <a:t>Mockito</a:t>
            </a:r>
            <a:r>
              <a:rPr lang="en-GB" sz="1800" dirty="0" smtClean="0"/>
              <a:t> was used for integration tests in order to test the controllers.</a:t>
            </a:r>
          </a:p>
          <a:p>
            <a:r>
              <a:rPr lang="en-GB" sz="1800" dirty="0" smtClean="0"/>
              <a:t>80.30% Test coverage Achieved </a:t>
            </a:r>
          </a:p>
          <a:p>
            <a:endParaRPr lang="en-GB" sz="1800" dirty="0" smtClean="0"/>
          </a:p>
          <a:p>
            <a:endParaRPr lang="en-GB" sz="1800" dirty="0"/>
          </a:p>
        </p:txBody>
      </p:sp>
      <p:pic>
        <p:nvPicPr>
          <p:cNvPr id="2050" name="Picture 2" descr="D:\Coding\QA Academy\1. Projects\1\Coverage-Break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56992"/>
            <a:ext cx="4610199" cy="3267886"/>
          </a:xfrm>
          <a:prstGeom prst="rect">
            <a:avLst/>
          </a:prstGeom>
          <a:noFill/>
        </p:spPr>
      </p:pic>
      <p:pic>
        <p:nvPicPr>
          <p:cNvPr id="4" name="Picture 2" descr="D:\Coding\QA Academy\1. Projects\1\Coverage.PNG"/>
          <p:cNvPicPr>
            <a:picLocks noChangeAspect="1" noChangeArrowheads="1"/>
          </p:cNvPicPr>
          <p:nvPr/>
        </p:nvPicPr>
        <p:blipFill>
          <a:blip r:embed="rId3" cstate="print"/>
          <a:srcRect l="37065" t="77857" r="30344" b="16832"/>
          <a:stretch>
            <a:fillRect/>
          </a:stretch>
        </p:blipFill>
        <p:spPr bwMode="auto">
          <a:xfrm>
            <a:off x="4427984" y="2996952"/>
            <a:ext cx="2520280" cy="3370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7467600" cy="1143000"/>
          </a:xfrm>
        </p:spPr>
        <p:txBody>
          <a:bodyPr/>
          <a:lstStyle/>
          <a:p>
            <a:pPr algn="ctr"/>
            <a:r>
              <a:rPr lang="en-GB" sz="4000" dirty="0" smtClean="0"/>
              <a:t>DEMO of IMS</a:t>
            </a:r>
            <a:endParaRPr lang="en-GB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1800" b="1" dirty="0" smtClean="0"/>
              <a:t>What did I complete?</a:t>
            </a:r>
          </a:p>
          <a:p>
            <a:pPr lvl="1"/>
            <a:r>
              <a:rPr lang="en-GB" sz="1800" dirty="0" smtClean="0"/>
              <a:t>All user stories for MVP were completed</a:t>
            </a:r>
          </a:p>
          <a:p>
            <a:pPr lvl="1"/>
            <a:r>
              <a:rPr lang="en-GB" sz="1800" dirty="0" smtClean="0"/>
              <a:t>I had some items on my wish list that I was not able to complete due to lack of time.</a:t>
            </a:r>
          </a:p>
          <a:p>
            <a:pPr lvl="2"/>
            <a:r>
              <a:rPr lang="en-GB" sz="1500" dirty="0" smtClean="0"/>
              <a:t>Further information for customers – address, email, contact number</a:t>
            </a:r>
          </a:p>
          <a:p>
            <a:pPr lvl="2"/>
            <a:r>
              <a:rPr lang="en-GB" sz="1500" dirty="0" smtClean="0"/>
              <a:t>Displaying the name of the product in an order when it is read.</a:t>
            </a:r>
          </a:p>
          <a:p>
            <a:pPr lvl="2"/>
            <a:r>
              <a:rPr lang="en-GB" sz="1500" dirty="0" smtClean="0"/>
              <a:t>Displaying &amp; recording the date/time of when an order is placed</a:t>
            </a:r>
          </a:p>
          <a:p>
            <a:endParaRPr lang="en-GB" sz="1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809793"/>
            <a:ext cx="5877002" cy="285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373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QA Fundamental Project </vt:lpstr>
      <vt:lpstr>Contents</vt:lpstr>
      <vt:lpstr>Intro</vt:lpstr>
      <vt:lpstr>Intro - Database Schema</vt:lpstr>
      <vt:lpstr>Consultant Journey</vt:lpstr>
      <vt:lpstr>Version Control</vt:lpstr>
      <vt:lpstr>Testing</vt:lpstr>
      <vt:lpstr>DEMO of IMS</vt:lpstr>
      <vt:lpstr>Sprint Review</vt:lpstr>
      <vt:lpstr>Sprint Retrospective</vt:lpstr>
      <vt:lpstr>Conclusion</vt:lpstr>
      <vt:lpstr> Thank you For listening 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Fundamental Project</dc:title>
  <dc:creator>Andy Osborne</dc:creator>
  <cp:lastModifiedBy>Tony Osborne</cp:lastModifiedBy>
  <cp:revision>37</cp:revision>
  <dcterms:created xsi:type="dcterms:W3CDTF">2020-11-19T20:55:17Z</dcterms:created>
  <dcterms:modified xsi:type="dcterms:W3CDTF">2020-11-20T10:38:23Z</dcterms:modified>
</cp:coreProperties>
</file>