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Schürmann" initials="AS" lastIdx="4" clrIdx="0">
    <p:extLst/>
  </p:cmAuthor>
  <p:cmAuthor id="2" name="Bernt Ivar Olsen" initials="BO" lastIdx="7" clrIdx="1">
    <p:extLst/>
  </p:cmAuthor>
  <p:cmAuthor id="3" name="Ainhoa Ostolaza Martin" initials="AM" lastIdx="1" clrIdx="2">
    <p:extLst/>
  </p:cmAuthor>
  <p:cmAuthor id="4" name="Ainhoa Ostolaza Martin" initials="AOM" lastIdx="1" clrIdx="3">
    <p:extLst/>
  </p:cmAuthor>
  <p:cmAuthor id="5" name="Ainhoa Ostolaza Martin" initials="AOM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E24E6-9446-42C6-8476-338C36C55EEF}" type="datetimeFigureOut">
              <a:rPr lang="en-US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B95AF-4579-4167-9DD0-012305C472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B95AF-4579-4167-9DD0-012305C472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B95AF-4579-4167-9DD0-012305C472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028" y="2887388"/>
            <a:ext cx="9144000" cy="2387600"/>
          </a:xfrm>
        </p:spPr>
        <p:txBody>
          <a:bodyPr/>
          <a:lstStyle/>
          <a:p>
            <a:pPr algn="l"/>
            <a:r>
              <a:rPr lang="en-US" sz="4800" dirty="0" smtClean="0">
                <a:solidFill>
                  <a:srgbClr val="595959"/>
                </a:solidFill>
              </a:rPr>
              <a:t>Search for Ignite </a:t>
            </a:r>
            <a:endParaRPr lang="en-US" sz="4800" dirty="0">
              <a:solidFill>
                <a:srgbClr val="595959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56036" y="5447350"/>
            <a:ext cx="6033691" cy="2874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907445" y="42931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rgbClr val="7F7F7F"/>
                </a:solidFill>
              </a:rPr>
              <a:t>Designer </a:t>
            </a:r>
            <a:r>
              <a:rPr lang="en-US" sz="1400" dirty="0" err="1">
                <a:solidFill>
                  <a:srgbClr val="595959"/>
                </a:solidFill>
              </a:rPr>
              <a:t>Ainhoa</a:t>
            </a:r>
            <a:r>
              <a:rPr lang="en-US" sz="1400" dirty="0">
                <a:solidFill>
                  <a:srgbClr val="595959"/>
                </a:solidFill>
              </a:rPr>
              <a:t> </a:t>
            </a:r>
            <a:r>
              <a:rPr lang="en-US" sz="1400" dirty="0" err="1">
                <a:solidFill>
                  <a:srgbClr val="595959"/>
                </a:solidFill>
              </a:rPr>
              <a:t>Ostolaza</a:t>
            </a:r>
            <a:r>
              <a:rPr lang="en-US" sz="1400" dirty="0">
                <a:solidFill>
                  <a:srgbClr val="595959"/>
                </a:solidFill>
              </a:rPr>
              <a:t>      </a:t>
            </a:r>
            <a:r>
              <a:rPr lang="en-US" sz="1400" dirty="0">
                <a:solidFill>
                  <a:srgbClr val="7F7F7F"/>
                </a:solidFill>
              </a:rPr>
              <a:t>PM </a:t>
            </a:r>
            <a:r>
              <a:rPr lang="en-US" sz="1400" dirty="0" err="1">
                <a:solidFill>
                  <a:srgbClr val="595959"/>
                </a:solidFill>
              </a:rPr>
              <a:t>Bernt</a:t>
            </a:r>
            <a:r>
              <a:rPr lang="en-US" sz="1400" dirty="0">
                <a:solidFill>
                  <a:srgbClr val="595959"/>
                </a:solidFill>
              </a:rPr>
              <a:t> Ivar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8680"/>
            <a:ext cx="7924800" cy="426874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6" y="853939"/>
            <a:ext cx="8110252" cy="4283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03" y="853939"/>
            <a:ext cx="8090261" cy="4283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24" y="861309"/>
            <a:ext cx="7904855" cy="4283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38" y="846569"/>
            <a:ext cx="7904855" cy="4279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57643</TotalTime>
  <Words>11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Search for Ignite 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Ainhoa Ostolaza Martin</cp:lastModifiedBy>
  <cp:revision>113</cp:revision>
  <dcterms:created xsi:type="dcterms:W3CDTF">2013-07-15T20:26:40Z</dcterms:created>
  <dcterms:modified xsi:type="dcterms:W3CDTF">2016-08-22T07:38:31Z</dcterms:modified>
</cp:coreProperties>
</file>