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0" y="2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6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2BAC-998D-4A46-AC10-CA7904661F8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A660-4D63-4247-98A7-B2628E759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17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/>
          <p:cNvGrpSpPr/>
          <p:nvPr/>
        </p:nvGrpSpPr>
        <p:grpSpPr>
          <a:xfrm>
            <a:off x="2438400" y="1152398"/>
            <a:ext cx="4764024" cy="4765802"/>
            <a:chOff x="2438400" y="1152398"/>
            <a:chExt cx="4764024" cy="4765802"/>
          </a:xfrm>
        </p:grpSpPr>
        <p:sp>
          <p:nvSpPr>
            <p:cNvPr id="13" name="Oval 12"/>
            <p:cNvSpPr/>
            <p:nvPr/>
          </p:nvSpPr>
          <p:spPr>
            <a:xfrm rot="20841125">
              <a:off x="4072175" y="1250209"/>
              <a:ext cx="114300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111320" y="1276350"/>
              <a:ext cx="1362380" cy="4542515"/>
            </a:xfrm>
            <a:custGeom>
              <a:avLst/>
              <a:gdLst>
                <a:gd name="connsiteX0" fmla="*/ 305 w 1362380"/>
                <a:gd name="connsiteY0" fmla="*/ 0 h 4542515"/>
                <a:gd name="connsiteX1" fmla="*/ 19355 w 1362380"/>
                <a:gd name="connsiteY1" fmla="*/ 285750 h 4542515"/>
                <a:gd name="connsiteX2" fmla="*/ 124130 w 1362380"/>
                <a:gd name="connsiteY2" fmla="*/ 895350 h 4542515"/>
                <a:gd name="connsiteX3" fmla="*/ 314630 w 1362380"/>
                <a:gd name="connsiteY3" fmla="*/ 1676400 h 4542515"/>
                <a:gd name="connsiteX4" fmla="*/ 581330 w 1362380"/>
                <a:gd name="connsiteY4" fmla="*/ 2562225 h 4542515"/>
                <a:gd name="connsiteX5" fmla="*/ 857555 w 1362380"/>
                <a:gd name="connsiteY5" fmla="*/ 3425825 h 4542515"/>
                <a:gd name="connsiteX6" fmla="*/ 1111555 w 1362380"/>
                <a:gd name="connsiteY6" fmla="*/ 4064000 h 4542515"/>
                <a:gd name="connsiteX7" fmla="*/ 1317930 w 1362380"/>
                <a:gd name="connsiteY7" fmla="*/ 4470400 h 4542515"/>
                <a:gd name="connsiteX8" fmla="*/ 1362380 w 1362380"/>
                <a:gd name="connsiteY8" fmla="*/ 4540250 h 4542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380" h="4542515">
                  <a:moveTo>
                    <a:pt x="305" y="0"/>
                  </a:moveTo>
                  <a:cubicBezTo>
                    <a:pt x="-489" y="68262"/>
                    <a:pt x="-1282" y="136525"/>
                    <a:pt x="19355" y="285750"/>
                  </a:cubicBezTo>
                  <a:cubicBezTo>
                    <a:pt x="39992" y="434975"/>
                    <a:pt x="74918" y="663575"/>
                    <a:pt x="124130" y="895350"/>
                  </a:cubicBezTo>
                  <a:cubicBezTo>
                    <a:pt x="173342" y="1127125"/>
                    <a:pt x="238430" y="1398588"/>
                    <a:pt x="314630" y="1676400"/>
                  </a:cubicBezTo>
                  <a:cubicBezTo>
                    <a:pt x="390830" y="1954212"/>
                    <a:pt x="490843" y="2270654"/>
                    <a:pt x="581330" y="2562225"/>
                  </a:cubicBezTo>
                  <a:cubicBezTo>
                    <a:pt x="671818" y="2853796"/>
                    <a:pt x="769184" y="3175529"/>
                    <a:pt x="857555" y="3425825"/>
                  </a:cubicBezTo>
                  <a:cubicBezTo>
                    <a:pt x="945926" y="3676121"/>
                    <a:pt x="1034826" y="3889904"/>
                    <a:pt x="1111555" y="4064000"/>
                  </a:cubicBezTo>
                  <a:cubicBezTo>
                    <a:pt x="1188284" y="4238096"/>
                    <a:pt x="1276126" y="4391025"/>
                    <a:pt x="1317930" y="4470400"/>
                  </a:cubicBezTo>
                  <a:cubicBezTo>
                    <a:pt x="1359734" y="4549775"/>
                    <a:pt x="1361057" y="4545012"/>
                    <a:pt x="1362380" y="45402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1152398"/>
              <a:ext cx="4764024" cy="4764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44850" y="1152525"/>
              <a:ext cx="1855696" cy="613400"/>
            </a:xfrm>
            <a:custGeom>
              <a:avLst/>
              <a:gdLst>
                <a:gd name="connsiteX0" fmla="*/ 0 w 1855696"/>
                <a:gd name="connsiteY0" fmla="*/ 581025 h 613400"/>
                <a:gd name="connsiteX1" fmla="*/ 101600 w 1855696"/>
                <a:gd name="connsiteY1" fmla="*/ 612775 h 613400"/>
                <a:gd name="connsiteX2" fmla="*/ 393700 w 1855696"/>
                <a:gd name="connsiteY2" fmla="*/ 555625 h 613400"/>
                <a:gd name="connsiteX3" fmla="*/ 1012825 w 1855696"/>
                <a:gd name="connsiteY3" fmla="*/ 390525 h 613400"/>
                <a:gd name="connsiteX4" fmla="*/ 1530350 w 1855696"/>
                <a:gd name="connsiteY4" fmla="*/ 206375 h 613400"/>
                <a:gd name="connsiteX5" fmla="*/ 1806575 w 1855696"/>
                <a:gd name="connsiteY5" fmla="*/ 63500 h 613400"/>
                <a:gd name="connsiteX6" fmla="*/ 1854200 w 1855696"/>
                <a:gd name="connsiteY6" fmla="*/ 0 h 61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5696" h="613400">
                  <a:moveTo>
                    <a:pt x="0" y="581025"/>
                  </a:moveTo>
                  <a:cubicBezTo>
                    <a:pt x="17991" y="599016"/>
                    <a:pt x="35983" y="617008"/>
                    <a:pt x="101600" y="612775"/>
                  </a:cubicBezTo>
                  <a:cubicBezTo>
                    <a:pt x="167217" y="608542"/>
                    <a:pt x="241829" y="592667"/>
                    <a:pt x="393700" y="555625"/>
                  </a:cubicBezTo>
                  <a:cubicBezTo>
                    <a:pt x="545571" y="518583"/>
                    <a:pt x="823383" y="448733"/>
                    <a:pt x="1012825" y="390525"/>
                  </a:cubicBezTo>
                  <a:cubicBezTo>
                    <a:pt x="1202267" y="332317"/>
                    <a:pt x="1398058" y="260879"/>
                    <a:pt x="1530350" y="206375"/>
                  </a:cubicBezTo>
                  <a:cubicBezTo>
                    <a:pt x="1662642" y="151871"/>
                    <a:pt x="1752600" y="97896"/>
                    <a:pt x="1806575" y="63500"/>
                  </a:cubicBezTo>
                  <a:cubicBezTo>
                    <a:pt x="1860550" y="29104"/>
                    <a:pt x="1857375" y="14552"/>
                    <a:pt x="18542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701925" y="1422400"/>
              <a:ext cx="3259595" cy="1051024"/>
            </a:xfrm>
            <a:custGeom>
              <a:avLst/>
              <a:gdLst>
                <a:gd name="connsiteX0" fmla="*/ 0 w 3259595"/>
                <a:gd name="connsiteY0" fmla="*/ 1025525 h 1051024"/>
                <a:gd name="connsiteX1" fmla="*/ 98425 w 3259595"/>
                <a:gd name="connsiteY1" fmla="*/ 1050925 h 1051024"/>
                <a:gd name="connsiteX2" fmla="*/ 317500 w 3259595"/>
                <a:gd name="connsiteY2" fmla="*/ 1031875 h 1051024"/>
                <a:gd name="connsiteX3" fmla="*/ 654050 w 3259595"/>
                <a:gd name="connsiteY3" fmla="*/ 974725 h 1051024"/>
                <a:gd name="connsiteX4" fmla="*/ 1073150 w 3259595"/>
                <a:gd name="connsiteY4" fmla="*/ 869950 h 1051024"/>
                <a:gd name="connsiteX5" fmla="*/ 1520825 w 3259595"/>
                <a:gd name="connsiteY5" fmla="*/ 736600 h 1051024"/>
                <a:gd name="connsiteX6" fmla="*/ 1974850 w 3259595"/>
                <a:gd name="connsiteY6" fmla="*/ 593725 h 1051024"/>
                <a:gd name="connsiteX7" fmla="*/ 2390775 w 3259595"/>
                <a:gd name="connsiteY7" fmla="*/ 441325 h 1051024"/>
                <a:gd name="connsiteX8" fmla="*/ 2759075 w 3259595"/>
                <a:gd name="connsiteY8" fmla="*/ 295275 h 1051024"/>
                <a:gd name="connsiteX9" fmla="*/ 3044825 w 3259595"/>
                <a:gd name="connsiteY9" fmla="*/ 165100 h 1051024"/>
                <a:gd name="connsiteX10" fmla="*/ 3228975 w 3259595"/>
                <a:gd name="connsiteY10" fmla="*/ 50800 h 1051024"/>
                <a:gd name="connsiteX11" fmla="*/ 3257550 w 3259595"/>
                <a:gd name="connsiteY11" fmla="*/ 0 h 105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59595" h="1051024">
                  <a:moveTo>
                    <a:pt x="0" y="1025525"/>
                  </a:moveTo>
                  <a:cubicBezTo>
                    <a:pt x="22754" y="1037696"/>
                    <a:pt x="45508" y="1049867"/>
                    <a:pt x="98425" y="1050925"/>
                  </a:cubicBezTo>
                  <a:cubicBezTo>
                    <a:pt x="151342" y="1051983"/>
                    <a:pt x="224896" y="1044575"/>
                    <a:pt x="317500" y="1031875"/>
                  </a:cubicBezTo>
                  <a:cubicBezTo>
                    <a:pt x="410104" y="1019175"/>
                    <a:pt x="528108" y="1001712"/>
                    <a:pt x="654050" y="974725"/>
                  </a:cubicBezTo>
                  <a:cubicBezTo>
                    <a:pt x="779992" y="947738"/>
                    <a:pt x="928688" y="909637"/>
                    <a:pt x="1073150" y="869950"/>
                  </a:cubicBezTo>
                  <a:cubicBezTo>
                    <a:pt x="1217612" y="830263"/>
                    <a:pt x="1520825" y="736600"/>
                    <a:pt x="1520825" y="736600"/>
                  </a:cubicBezTo>
                  <a:cubicBezTo>
                    <a:pt x="1671108" y="690563"/>
                    <a:pt x="1829858" y="642937"/>
                    <a:pt x="1974850" y="593725"/>
                  </a:cubicBezTo>
                  <a:cubicBezTo>
                    <a:pt x="2119842" y="544512"/>
                    <a:pt x="2260071" y="491067"/>
                    <a:pt x="2390775" y="441325"/>
                  </a:cubicBezTo>
                  <a:cubicBezTo>
                    <a:pt x="2521479" y="391583"/>
                    <a:pt x="2650067" y="341312"/>
                    <a:pt x="2759075" y="295275"/>
                  </a:cubicBezTo>
                  <a:cubicBezTo>
                    <a:pt x="2868083" y="249238"/>
                    <a:pt x="2966508" y="205846"/>
                    <a:pt x="3044825" y="165100"/>
                  </a:cubicBezTo>
                  <a:cubicBezTo>
                    <a:pt x="3123142" y="124354"/>
                    <a:pt x="3193521" y="78317"/>
                    <a:pt x="3228975" y="50800"/>
                  </a:cubicBezTo>
                  <a:cubicBezTo>
                    <a:pt x="3264429" y="23283"/>
                    <a:pt x="3260989" y="11641"/>
                    <a:pt x="32575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54275" y="2016125"/>
              <a:ext cx="4194175" cy="1330325"/>
            </a:xfrm>
            <a:custGeom>
              <a:avLst/>
              <a:gdLst>
                <a:gd name="connsiteX0" fmla="*/ 0 w 4194175"/>
                <a:gd name="connsiteY0" fmla="*/ 1304925 h 1330325"/>
                <a:gd name="connsiteX1" fmla="*/ 136525 w 4194175"/>
                <a:gd name="connsiteY1" fmla="*/ 1330325 h 1330325"/>
                <a:gd name="connsiteX2" fmla="*/ 425450 w 4194175"/>
                <a:gd name="connsiteY2" fmla="*/ 1304925 h 1330325"/>
                <a:gd name="connsiteX3" fmla="*/ 847725 w 4194175"/>
                <a:gd name="connsiteY3" fmla="*/ 1228725 h 1330325"/>
                <a:gd name="connsiteX4" fmla="*/ 1393825 w 4194175"/>
                <a:gd name="connsiteY4" fmla="*/ 1089025 h 1330325"/>
                <a:gd name="connsiteX5" fmla="*/ 1974850 w 4194175"/>
                <a:gd name="connsiteY5" fmla="*/ 930275 h 1330325"/>
                <a:gd name="connsiteX6" fmla="*/ 2552700 w 4194175"/>
                <a:gd name="connsiteY6" fmla="*/ 736600 h 1330325"/>
                <a:gd name="connsiteX7" fmla="*/ 3095625 w 4194175"/>
                <a:gd name="connsiteY7" fmla="*/ 552450 h 1330325"/>
                <a:gd name="connsiteX8" fmla="*/ 3575050 w 4194175"/>
                <a:gd name="connsiteY8" fmla="*/ 365125 h 1330325"/>
                <a:gd name="connsiteX9" fmla="*/ 3946525 w 4194175"/>
                <a:gd name="connsiteY9" fmla="*/ 184150 h 1330325"/>
                <a:gd name="connsiteX10" fmla="*/ 4152900 w 4194175"/>
                <a:gd name="connsiteY10" fmla="*/ 53975 h 1330325"/>
                <a:gd name="connsiteX11" fmla="*/ 4194175 w 4194175"/>
                <a:gd name="connsiteY11" fmla="*/ 0 h 13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4175" h="1330325">
                  <a:moveTo>
                    <a:pt x="0" y="1304925"/>
                  </a:moveTo>
                  <a:cubicBezTo>
                    <a:pt x="32808" y="1317625"/>
                    <a:pt x="65617" y="1330325"/>
                    <a:pt x="136525" y="1330325"/>
                  </a:cubicBezTo>
                  <a:cubicBezTo>
                    <a:pt x="207433" y="1330325"/>
                    <a:pt x="306917" y="1321858"/>
                    <a:pt x="425450" y="1304925"/>
                  </a:cubicBezTo>
                  <a:cubicBezTo>
                    <a:pt x="543983" y="1287992"/>
                    <a:pt x="686329" y="1264708"/>
                    <a:pt x="847725" y="1228725"/>
                  </a:cubicBezTo>
                  <a:cubicBezTo>
                    <a:pt x="1009121" y="1192742"/>
                    <a:pt x="1393825" y="1089025"/>
                    <a:pt x="1393825" y="1089025"/>
                  </a:cubicBezTo>
                  <a:cubicBezTo>
                    <a:pt x="1581679" y="1039283"/>
                    <a:pt x="1781704" y="989012"/>
                    <a:pt x="1974850" y="930275"/>
                  </a:cubicBezTo>
                  <a:cubicBezTo>
                    <a:pt x="2167996" y="871538"/>
                    <a:pt x="2552700" y="736600"/>
                    <a:pt x="2552700" y="736600"/>
                  </a:cubicBezTo>
                  <a:cubicBezTo>
                    <a:pt x="2739496" y="673629"/>
                    <a:pt x="2925233" y="614362"/>
                    <a:pt x="3095625" y="552450"/>
                  </a:cubicBezTo>
                  <a:cubicBezTo>
                    <a:pt x="3266017" y="490537"/>
                    <a:pt x="3433233" y="426508"/>
                    <a:pt x="3575050" y="365125"/>
                  </a:cubicBezTo>
                  <a:cubicBezTo>
                    <a:pt x="3716867" y="303742"/>
                    <a:pt x="3850217" y="236008"/>
                    <a:pt x="3946525" y="184150"/>
                  </a:cubicBezTo>
                  <a:cubicBezTo>
                    <a:pt x="4042833" y="132292"/>
                    <a:pt x="4111625" y="84667"/>
                    <a:pt x="4152900" y="53975"/>
                  </a:cubicBezTo>
                  <a:cubicBezTo>
                    <a:pt x="4194175" y="23283"/>
                    <a:pt x="4194175" y="11641"/>
                    <a:pt x="41941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49525" y="2860675"/>
              <a:ext cx="4549775" cy="1428839"/>
            </a:xfrm>
            <a:custGeom>
              <a:avLst/>
              <a:gdLst>
                <a:gd name="connsiteX0" fmla="*/ 0 w 4549775"/>
                <a:gd name="connsiteY0" fmla="*/ 1412875 h 1428839"/>
                <a:gd name="connsiteX1" fmla="*/ 149225 w 4549775"/>
                <a:gd name="connsiteY1" fmla="*/ 1428750 h 1428839"/>
                <a:gd name="connsiteX2" fmla="*/ 454025 w 4549775"/>
                <a:gd name="connsiteY2" fmla="*/ 1406525 h 1428839"/>
                <a:gd name="connsiteX3" fmla="*/ 917575 w 4549775"/>
                <a:gd name="connsiteY3" fmla="*/ 1311275 h 1428839"/>
                <a:gd name="connsiteX4" fmla="*/ 1501775 w 4549775"/>
                <a:gd name="connsiteY4" fmla="*/ 1165225 h 1428839"/>
                <a:gd name="connsiteX5" fmla="*/ 2130425 w 4549775"/>
                <a:gd name="connsiteY5" fmla="*/ 987425 h 1428839"/>
                <a:gd name="connsiteX6" fmla="*/ 2774950 w 4549775"/>
                <a:gd name="connsiteY6" fmla="*/ 784225 h 1428839"/>
                <a:gd name="connsiteX7" fmla="*/ 3352800 w 4549775"/>
                <a:gd name="connsiteY7" fmla="*/ 571500 h 1428839"/>
                <a:gd name="connsiteX8" fmla="*/ 3876675 w 4549775"/>
                <a:gd name="connsiteY8" fmla="*/ 365125 h 1428839"/>
                <a:gd name="connsiteX9" fmla="*/ 4267200 w 4549775"/>
                <a:gd name="connsiteY9" fmla="*/ 184150 h 1428839"/>
                <a:gd name="connsiteX10" fmla="*/ 4502150 w 4549775"/>
                <a:gd name="connsiteY10" fmla="*/ 31750 h 1428839"/>
                <a:gd name="connsiteX11" fmla="*/ 4549775 w 4549775"/>
                <a:gd name="connsiteY11" fmla="*/ 0 h 142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49775" h="1428839">
                  <a:moveTo>
                    <a:pt x="0" y="1412875"/>
                  </a:moveTo>
                  <a:cubicBezTo>
                    <a:pt x="36777" y="1421341"/>
                    <a:pt x="73554" y="1429808"/>
                    <a:pt x="149225" y="1428750"/>
                  </a:cubicBezTo>
                  <a:cubicBezTo>
                    <a:pt x="224896" y="1427692"/>
                    <a:pt x="325967" y="1426104"/>
                    <a:pt x="454025" y="1406525"/>
                  </a:cubicBezTo>
                  <a:cubicBezTo>
                    <a:pt x="582083" y="1386946"/>
                    <a:pt x="742950" y="1351492"/>
                    <a:pt x="917575" y="1311275"/>
                  </a:cubicBezTo>
                  <a:cubicBezTo>
                    <a:pt x="1092200" y="1271058"/>
                    <a:pt x="1299633" y="1219200"/>
                    <a:pt x="1501775" y="1165225"/>
                  </a:cubicBezTo>
                  <a:cubicBezTo>
                    <a:pt x="1703917" y="1111250"/>
                    <a:pt x="1918229" y="1050925"/>
                    <a:pt x="2130425" y="987425"/>
                  </a:cubicBezTo>
                  <a:cubicBezTo>
                    <a:pt x="2342621" y="923925"/>
                    <a:pt x="2571221" y="853546"/>
                    <a:pt x="2774950" y="784225"/>
                  </a:cubicBezTo>
                  <a:cubicBezTo>
                    <a:pt x="2978679" y="714904"/>
                    <a:pt x="3169179" y="641350"/>
                    <a:pt x="3352800" y="571500"/>
                  </a:cubicBezTo>
                  <a:cubicBezTo>
                    <a:pt x="3536421" y="501650"/>
                    <a:pt x="3724275" y="429683"/>
                    <a:pt x="3876675" y="365125"/>
                  </a:cubicBezTo>
                  <a:cubicBezTo>
                    <a:pt x="4029075" y="300567"/>
                    <a:pt x="4162954" y="239712"/>
                    <a:pt x="4267200" y="184150"/>
                  </a:cubicBezTo>
                  <a:cubicBezTo>
                    <a:pt x="4371446" y="128587"/>
                    <a:pt x="4455054" y="62442"/>
                    <a:pt x="4502150" y="31750"/>
                  </a:cubicBezTo>
                  <a:cubicBezTo>
                    <a:pt x="4549246" y="1058"/>
                    <a:pt x="4549510" y="529"/>
                    <a:pt x="45497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774563" y="1270000"/>
              <a:ext cx="1588012" cy="4587875"/>
            </a:xfrm>
            <a:custGeom>
              <a:avLst/>
              <a:gdLst>
                <a:gd name="connsiteX0" fmla="*/ 318012 w 1588012"/>
                <a:gd name="connsiteY0" fmla="*/ 0 h 4587875"/>
                <a:gd name="connsiteX1" fmla="*/ 219587 w 1588012"/>
                <a:gd name="connsiteY1" fmla="*/ 111125 h 4587875"/>
                <a:gd name="connsiteX2" fmla="*/ 146562 w 1588012"/>
                <a:gd name="connsiteY2" fmla="*/ 231775 h 4587875"/>
                <a:gd name="connsiteX3" fmla="*/ 98937 w 1588012"/>
                <a:gd name="connsiteY3" fmla="*/ 371475 h 4587875"/>
                <a:gd name="connsiteX4" fmla="*/ 32262 w 1588012"/>
                <a:gd name="connsiteY4" fmla="*/ 660400 h 4587875"/>
                <a:gd name="connsiteX5" fmla="*/ 512 w 1588012"/>
                <a:gd name="connsiteY5" fmla="*/ 1025525 h 4587875"/>
                <a:gd name="connsiteX6" fmla="*/ 16387 w 1588012"/>
                <a:gd name="connsiteY6" fmla="*/ 1463675 h 4587875"/>
                <a:gd name="connsiteX7" fmla="*/ 64012 w 1588012"/>
                <a:gd name="connsiteY7" fmla="*/ 1844675 h 4587875"/>
                <a:gd name="connsiteX8" fmla="*/ 159262 w 1588012"/>
                <a:gd name="connsiteY8" fmla="*/ 2298700 h 4587875"/>
                <a:gd name="connsiteX9" fmla="*/ 289437 w 1588012"/>
                <a:gd name="connsiteY9" fmla="*/ 2778125 h 4587875"/>
                <a:gd name="connsiteX10" fmla="*/ 438662 w 1588012"/>
                <a:gd name="connsiteY10" fmla="*/ 3228975 h 4587875"/>
                <a:gd name="connsiteX11" fmla="*/ 610112 w 1588012"/>
                <a:gd name="connsiteY11" fmla="*/ 3594100 h 4587875"/>
                <a:gd name="connsiteX12" fmla="*/ 838712 w 1588012"/>
                <a:gd name="connsiteY12" fmla="*/ 3981450 h 4587875"/>
                <a:gd name="connsiteX13" fmla="*/ 1000637 w 1588012"/>
                <a:gd name="connsiteY13" fmla="*/ 4194175 h 4587875"/>
                <a:gd name="connsiteX14" fmla="*/ 1210187 w 1588012"/>
                <a:gd name="connsiteY14" fmla="*/ 4416425 h 4587875"/>
                <a:gd name="connsiteX15" fmla="*/ 1400687 w 1588012"/>
                <a:gd name="connsiteY15" fmla="*/ 4540250 h 4587875"/>
                <a:gd name="connsiteX16" fmla="*/ 1588012 w 1588012"/>
                <a:gd name="connsiteY16" fmla="*/ 4587875 h 458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012" h="4587875">
                  <a:moveTo>
                    <a:pt x="318012" y="0"/>
                  </a:moveTo>
                  <a:cubicBezTo>
                    <a:pt x="283087" y="36248"/>
                    <a:pt x="248162" y="72496"/>
                    <a:pt x="219587" y="111125"/>
                  </a:cubicBezTo>
                  <a:cubicBezTo>
                    <a:pt x="191012" y="149754"/>
                    <a:pt x="166670" y="188383"/>
                    <a:pt x="146562" y="231775"/>
                  </a:cubicBezTo>
                  <a:cubicBezTo>
                    <a:pt x="126454" y="275167"/>
                    <a:pt x="117987" y="300038"/>
                    <a:pt x="98937" y="371475"/>
                  </a:cubicBezTo>
                  <a:cubicBezTo>
                    <a:pt x="79887" y="442913"/>
                    <a:pt x="48666" y="551392"/>
                    <a:pt x="32262" y="660400"/>
                  </a:cubicBezTo>
                  <a:cubicBezTo>
                    <a:pt x="15858" y="769408"/>
                    <a:pt x="3158" y="891646"/>
                    <a:pt x="512" y="1025525"/>
                  </a:cubicBezTo>
                  <a:cubicBezTo>
                    <a:pt x="-2134" y="1159404"/>
                    <a:pt x="5804" y="1327150"/>
                    <a:pt x="16387" y="1463675"/>
                  </a:cubicBezTo>
                  <a:cubicBezTo>
                    <a:pt x="26970" y="1600200"/>
                    <a:pt x="40200" y="1705504"/>
                    <a:pt x="64012" y="1844675"/>
                  </a:cubicBezTo>
                  <a:cubicBezTo>
                    <a:pt x="87824" y="1983846"/>
                    <a:pt x="121691" y="2143125"/>
                    <a:pt x="159262" y="2298700"/>
                  </a:cubicBezTo>
                  <a:cubicBezTo>
                    <a:pt x="196833" y="2454275"/>
                    <a:pt x="242870" y="2623079"/>
                    <a:pt x="289437" y="2778125"/>
                  </a:cubicBezTo>
                  <a:cubicBezTo>
                    <a:pt x="336004" y="2933171"/>
                    <a:pt x="385216" y="3092979"/>
                    <a:pt x="438662" y="3228975"/>
                  </a:cubicBezTo>
                  <a:cubicBezTo>
                    <a:pt x="492108" y="3364971"/>
                    <a:pt x="543437" y="3468688"/>
                    <a:pt x="610112" y="3594100"/>
                  </a:cubicBezTo>
                  <a:cubicBezTo>
                    <a:pt x="676787" y="3719513"/>
                    <a:pt x="773625" y="3881438"/>
                    <a:pt x="838712" y="3981450"/>
                  </a:cubicBezTo>
                  <a:cubicBezTo>
                    <a:pt x="903799" y="4081462"/>
                    <a:pt x="938725" y="4121679"/>
                    <a:pt x="1000637" y="4194175"/>
                  </a:cubicBezTo>
                  <a:cubicBezTo>
                    <a:pt x="1062549" y="4266671"/>
                    <a:pt x="1143512" y="4358746"/>
                    <a:pt x="1210187" y="4416425"/>
                  </a:cubicBezTo>
                  <a:cubicBezTo>
                    <a:pt x="1276862" y="4474104"/>
                    <a:pt x="1337716" y="4511675"/>
                    <a:pt x="1400687" y="4540250"/>
                  </a:cubicBezTo>
                  <a:cubicBezTo>
                    <a:pt x="1463658" y="4568825"/>
                    <a:pt x="1525835" y="4578350"/>
                    <a:pt x="1588012" y="45878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165600" y="1292225"/>
              <a:ext cx="1528468" cy="4467225"/>
            </a:xfrm>
            <a:custGeom>
              <a:avLst/>
              <a:gdLst>
                <a:gd name="connsiteX0" fmla="*/ 0 w 1528468"/>
                <a:gd name="connsiteY0" fmla="*/ 0 h 4467225"/>
                <a:gd name="connsiteX1" fmla="*/ 114300 w 1528468"/>
                <a:gd name="connsiteY1" fmla="*/ 85725 h 4467225"/>
                <a:gd name="connsiteX2" fmla="*/ 206375 w 1528468"/>
                <a:gd name="connsiteY2" fmla="*/ 209550 h 4467225"/>
                <a:gd name="connsiteX3" fmla="*/ 349250 w 1528468"/>
                <a:gd name="connsiteY3" fmla="*/ 419100 h 4467225"/>
                <a:gd name="connsiteX4" fmla="*/ 514350 w 1528468"/>
                <a:gd name="connsiteY4" fmla="*/ 720725 h 4467225"/>
                <a:gd name="connsiteX5" fmla="*/ 720725 w 1528468"/>
                <a:gd name="connsiteY5" fmla="*/ 1174750 h 4467225"/>
                <a:gd name="connsiteX6" fmla="*/ 844550 w 1528468"/>
                <a:gd name="connsiteY6" fmla="*/ 1470025 h 4467225"/>
                <a:gd name="connsiteX7" fmla="*/ 1031875 w 1528468"/>
                <a:gd name="connsiteY7" fmla="*/ 1958975 h 4467225"/>
                <a:gd name="connsiteX8" fmla="*/ 1177925 w 1528468"/>
                <a:gd name="connsiteY8" fmla="*/ 2438400 h 4467225"/>
                <a:gd name="connsiteX9" fmla="*/ 1330325 w 1528468"/>
                <a:gd name="connsiteY9" fmla="*/ 2965450 h 4467225"/>
                <a:gd name="connsiteX10" fmla="*/ 1431925 w 1528468"/>
                <a:gd name="connsiteY10" fmla="*/ 3355975 h 4467225"/>
                <a:gd name="connsiteX11" fmla="*/ 1504950 w 1528468"/>
                <a:gd name="connsiteY11" fmla="*/ 3848100 h 4467225"/>
                <a:gd name="connsiteX12" fmla="*/ 1527175 w 1528468"/>
                <a:gd name="connsiteY12" fmla="*/ 4232275 h 4467225"/>
                <a:gd name="connsiteX13" fmla="*/ 1473200 w 1528468"/>
                <a:gd name="connsiteY13" fmla="*/ 4467225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8468" h="4467225">
                  <a:moveTo>
                    <a:pt x="0" y="0"/>
                  </a:moveTo>
                  <a:cubicBezTo>
                    <a:pt x="39952" y="25400"/>
                    <a:pt x="79904" y="50800"/>
                    <a:pt x="114300" y="85725"/>
                  </a:cubicBezTo>
                  <a:cubicBezTo>
                    <a:pt x="148696" y="120650"/>
                    <a:pt x="167217" y="153988"/>
                    <a:pt x="206375" y="209550"/>
                  </a:cubicBezTo>
                  <a:cubicBezTo>
                    <a:pt x="245533" y="265113"/>
                    <a:pt x="297921" y="333904"/>
                    <a:pt x="349250" y="419100"/>
                  </a:cubicBezTo>
                  <a:cubicBezTo>
                    <a:pt x="400579" y="504296"/>
                    <a:pt x="452437" y="594783"/>
                    <a:pt x="514350" y="720725"/>
                  </a:cubicBezTo>
                  <a:cubicBezTo>
                    <a:pt x="576263" y="846667"/>
                    <a:pt x="665692" y="1049867"/>
                    <a:pt x="720725" y="1174750"/>
                  </a:cubicBezTo>
                  <a:cubicBezTo>
                    <a:pt x="775758" y="1299633"/>
                    <a:pt x="792692" y="1339321"/>
                    <a:pt x="844550" y="1470025"/>
                  </a:cubicBezTo>
                  <a:cubicBezTo>
                    <a:pt x="896408" y="1600729"/>
                    <a:pt x="976313" y="1797579"/>
                    <a:pt x="1031875" y="1958975"/>
                  </a:cubicBezTo>
                  <a:cubicBezTo>
                    <a:pt x="1087438" y="2120371"/>
                    <a:pt x="1128183" y="2270654"/>
                    <a:pt x="1177925" y="2438400"/>
                  </a:cubicBezTo>
                  <a:cubicBezTo>
                    <a:pt x="1227667" y="2606146"/>
                    <a:pt x="1287992" y="2812521"/>
                    <a:pt x="1330325" y="2965450"/>
                  </a:cubicBezTo>
                  <a:cubicBezTo>
                    <a:pt x="1372658" y="3118379"/>
                    <a:pt x="1402821" y="3208867"/>
                    <a:pt x="1431925" y="3355975"/>
                  </a:cubicBezTo>
                  <a:cubicBezTo>
                    <a:pt x="1461029" y="3503083"/>
                    <a:pt x="1489075" y="3702050"/>
                    <a:pt x="1504950" y="3848100"/>
                  </a:cubicBezTo>
                  <a:cubicBezTo>
                    <a:pt x="1520825" y="3994150"/>
                    <a:pt x="1532467" y="4129088"/>
                    <a:pt x="1527175" y="4232275"/>
                  </a:cubicBezTo>
                  <a:cubicBezTo>
                    <a:pt x="1521883" y="4335462"/>
                    <a:pt x="1497541" y="4401343"/>
                    <a:pt x="1473200" y="44672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994025" y="3762375"/>
              <a:ext cx="4194175" cy="1330325"/>
            </a:xfrm>
            <a:custGeom>
              <a:avLst/>
              <a:gdLst>
                <a:gd name="connsiteX0" fmla="*/ 0 w 4194175"/>
                <a:gd name="connsiteY0" fmla="*/ 1304925 h 1330325"/>
                <a:gd name="connsiteX1" fmla="*/ 136525 w 4194175"/>
                <a:gd name="connsiteY1" fmla="*/ 1330325 h 1330325"/>
                <a:gd name="connsiteX2" fmla="*/ 425450 w 4194175"/>
                <a:gd name="connsiteY2" fmla="*/ 1304925 h 1330325"/>
                <a:gd name="connsiteX3" fmla="*/ 847725 w 4194175"/>
                <a:gd name="connsiteY3" fmla="*/ 1228725 h 1330325"/>
                <a:gd name="connsiteX4" fmla="*/ 1393825 w 4194175"/>
                <a:gd name="connsiteY4" fmla="*/ 1089025 h 1330325"/>
                <a:gd name="connsiteX5" fmla="*/ 1974850 w 4194175"/>
                <a:gd name="connsiteY5" fmla="*/ 930275 h 1330325"/>
                <a:gd name="connsiteX6" fmla="*/ 2552700 w 4194175"/>
                <a:gd name="connsiteY6" fmla="*/ 736600 h 1330325"/>
                <a:gd name="connsiteX7" fmla="*/ 3095625 w 4194175"/>
                <a:gd name="connsiteY7" fmla="*/ 552450 h 1330325"/>
                <a:gd name="connsiteX8" fmla="*/ 3575050 w 4194175"/>
                <a:gd name="connsiteY8" fmla="*/ 365125 h 1330325"/>
                <a:gd name="connsiteX9" fmla="*/ 3946525 w 4194175"/>
                <a:gd name="connsiteY9" fmla="*/ 184150 h 1330325"/>
                <a:gd name="connsiteX10" fmla="*/ 4152900 w 4194175"/>
                <a:gd name="connsiteY10" fmla="*/ 53975 h 1330325"/>
                <a:gd name="connsiteX11" fmla="*/ 4194175 w 4194175"/>
                <a:gd name="connsiteY11" fmla="*/ 0 h 13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4175" h="1330325">
                  <a:moveTo>
                    <a:pt x="0" y="1304925"/>
                  </a:moveTo>
                  <a:cubicBezTo>
                    <a:pt x="32808" y="1317625"/>
                    <a:pt x="65617" y="1330325"/>
                    <a:pt x="136525" y="1330325"/>
                  </a:cubicBezTo>
                  <a:cubicBezTo>
                    <a:pt x="207433" y="1330325"/>
                    <a:pt x="306917" y="1321858"/>
                    <a:pt x="425450" y="1304925"/>
                  </a:cubicBezTo>
                  <a:cubicBezTo>
                    <a:pt x="543983" y="1287992"/>
                    <a:pt x="686329" y="1264708"/>
                    <a:pt x="847725" y="1228725"/>
                  </a:cubicBezTo>
                  <a:cubicBezTo>
                    <a:pt x="1009121" y="1192742"/>
                    <a:pt x="1393825" y="1089025"/>
                    <a:pt x="1393825" y="1089025"/>
                  </a:cubicBezTo>
                  <a:cubicBezTo>
                    <a:pt x="1581679" y="1039283"/>
                    <a:pt x="1781704" y="989012"/>
                    <a:pt x="1974850" y="930275"/>
                  </a:cubicBezTo>
                  <a:cubicBezTo>
                    <a:pt x="2167996" y="871538"/>
                    <a:pt x="2552700" y="736600"/>
                    <a:pt x="2552700" y="736600"/>
                  </a:cubicBezTo>
                  <a:cubicBezTo>
                    <a:pt x="2739496" y="673629"/>
                    <a:pt x="2925233" y="614362"/>
                    <a:pt x="3095625" y="552450"/>
                  </a:cubicBezTo>
                  <a:cubicBezTo>
                    <a:pt x="3266017" y="490537"/>
                    <a:pt x="3433233" y="426508"/>
                    <a:pt x="3575050" y="365125"/>
                  </a:cubicBezTo>
                  <a:cubicBezTo>
                    <a:pt x="3716867" y="303742"/>
                    <a:pt x="3850217" y="236008"/>
                    <a:pt x="3946525" y="184150"/>
                  </a:cubicBezTo>
                  <a:cubicBezTo>
                    <a:pt x="4042833" y="132292"/>
                    <a:pt x="4111625" y="84667"/>
                    <a:pt x="4152900" y="53975"/>
                  </a:cubicBezTo>
                  <a:cubicBezTo>
                    <a:pt x="4194175" y="23283"/>
                    <a:pt x="4194175" y="11641"/>
                    <a:pt x="41941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>
              <a:spLocks noChangeAspect="1"/>
            </p:cNvSpPr>
            <p:nvPr/>
          </p:nvSpPr>
          <p:spPr>
            <a:xfrm>
              <a:off x="3740150" y="4645025"/>
              <a:ext cx="3176181" cy="1024128"/>
            </a:xfrm>
            <a:custGeom>
              <a:avLst/>
              <a:gdLst>
                <a:gd name="connsiteX0" fmla="*/ 0 w 3259595"/>
                <a:gd name="connsiteY0" fmla="*/ 1025525 h 1051024"/>
                <a:gd name="connsiteX1" fmla="*/ 98425 w 3259595"/>
                <a:gd name="connsiteY1" fmla="*/ 1050925 h 1051024"/>
                <a:gd name="connsiteX2" fmla="*/ 317500 w 3259595"/>
                <a:gd name="connsiteY2" fmla="*/ 1031875 h 1051024"/>
                <a:gd name="connsiteX3" fmla="*/ 654050 w 3259595"/>
                <a:gd name="connsiteY3" fmla="*/ 974725 h 1051024"/>
                <a:gd name="connsiteX4" fmla="*/ 1073150 w 3259595"/>
                <a:gd name="connsiteY4" fmla="*/ 869950 h 1051024"/>
                <a:gd name="connsiteX5" fmla="*/ 1520825 w 3259595"/>
                <a:gd name="connsiteY5" fmla="*/ 736600 h 1051024"/>
                <a:gd name="connsiteX6" fmla="*/ 1974850 w 3259595"/>
                <a:gd name="connsiteY6" fmla="*/ 593725 h 1051024"/>
                <a:gd name="connsiteX7" fmla="*/ 2390775 w 3259595"/>
                <a:gd name="connsiteY7" fmla="*/ 441325 h 1051024"/>
                <a:gd name="connsiteX8" fmla="*/ 2759075 w 3259595"/>
                <a:gd name="connsiteY8" fmla="*/ 295275 h 1051024"/>
                <a:gd name="connsiteX9" fmla="*/ 3044825 w 3259595"/>
                <a:gd name="connsiteY9" fmla="*/ 165100 h 1051024"/>
                <a:gd name="connsiteX10" fmla="*/ 3228975 w 3259595"/>
                <a:gd name="connsiteY10" fmla="*/ 50800 h 1051024"/>
                <a:gd name="connsiteX11" fmla="*/ 3257550 w 3259595"/>
                <a:gd name="connsiteY11" fmla="*/ 0 h 105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59595" h="1051024">
                  <a:moveTo>
                    <a:pt x="0" y="1025525"/>
                  </a:moveTo>
                  <a:cubicBezTo>
                    <a:pt x="22754" y="1037696"/>
                    <a:pt x="45508" y="1049867"/>
                    <a:pt x="98425" y="1050925"/>
                  </a:cubicBezTo>
                  <a:cubicBezTo>
                    <a:pt x="151342" y="1051983"/>
                    <a:pt x="224896" y="1044575"/>
                    <a:pt x="317500" y="1031875"/>
                  </a:cubicBezTo>
                  <a:cubicBezTo>
                    <a:pt x="410104" y="1019175"/>
                    <a:pt x="528108" y="1001712"/>
                    <a:pt x="654050" y="974725"/>
                  </a:cubicBezTo>
                  <a:cubicBezTo>
                    <a:pt x="779992" y="947738"/>
                    <a:pt x="928688" y="909637"/>
                    <a:pt x="1073150" y="869950"/>
                  </a:cubicBezTo>
                  <a:cubicBezTo>
                    <a:pt x="1217612" y="830263"/>
                    <a:pt x="1520825" y="736600"/>
                    <a:pt x="1520825" y="736600"/>
                  </a:cubicBezTo>
                  <a:cubicBezTo>
                    <a:pt x="1671108" y="690563"/>
                    <a:pt x="1829858" y="642937"/>
                    <a:pt x="1974850" y="593725"/>
                  </a:cubicBezTo>
                  <a:cubicBezTo>
                    <a:pt x="2119842" y="544512"/>
                    <a:pt x="2260071" y="491067"/>
                    <a:pt x="2390775" y="441325"/>
                  </a:cubicBezTo>
                  <a:cubicBezTo>
                    <a:pt x="2521479" y="391583"/>
                    <a:pt x="2650067" y="341312"/>
                    <a:pt x="2759075" y="295275"/>
                  </a:cubicBezTo>
                  <a:cubicBezTo>
                    <a:pt x="2868083" y="249238"/>
                    <a:pt x="2966508" y="205846"/>
                    <a:pt x="3044825" y="165100"/>
                  </a:cubicBezTo>
                  <a:cubicBezTo>
                    <a:pt x="3123142" y="124354"/>
                    <a:pt x="3193521" y="78317"/>
                    <a:pt x="3228975" y="50800"/>
                  </a:cubicBezTo>
                  <a:cubicBezTo>
                    <a:pt x="3264429" y="23283"/>
                    <a:pt x="3260989" y="11641"/>
                    <a:pt x="32575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718050" y="5435600"/>
              <a:ext cx="1546225" cy="463550"/>
            </a:xfrm>
            <a:custGeom>
              <a:avLst/>
              <a:gdLst>
                <a:gd name="connsiteX0" fmla="*/ 1546225 w 1546225"/>
                <a:gd name="connsiteY0" fmla="*/ 0 h 463550"/>
                <a:gd name="connsiteX1" fmla="*/ 1270000 w 1546225"/>
                <a:gd name="connsiteY1" fmla="*/ 101600 h 463550"/>
                <a:gd name="connsiteX2" fmla="*/ 965200 w 1546225"/>
                <a:gd name="connsiteY2" fmla="*/ 206375 h 463550"/>
                <a:gd name="connsiteX3" fmla="*/ 708025 w 1546225"/>
                <a:gd name="connsiteY3" fmla="*/ 295275 h 463550"/>
                <a:gd name="connsiteX4" fmla="*/ 447675 w 1546225"/>
                <a:gd name="connsiteY4" fmla="*/ 371475 h 463550"/>
                <a:gd name="connsiteX5" fmla="*/ 193675 w 1546225"/>
                <a:gd name="connsiteY5" fmla="*/ 428625 h 463550"/>
                <a:gd name="connsiteX6" fmla="*/ 0 w 1546225"/>
                <a:gd name="connsiteY6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225" h="463550">
                  <a:moveTo>
                    <a:pt x="1546225" y="0"/>
                  </a:moveTo>
                  <a:lnTo>
                    <a:pt x="1270000" y="101600"/>
                  </a:lnTo>
                  <a:cubicBezTo>
                    <a:pt x="1173163" y="135996"/>
                    <a:pt x="965200" y="206375"/>
                    <a:pt x="965200" y="206375"/>
                  </a:cubicBezTo>
                  <a:cubicBezTo>
                    <a:pt x="871538" y="238654"/>
                    <a:pt x="794279" y="267758"/>
                    <a:pt x="708025" y="295275"/>
                  </a:cubicBezTo>
                  <a:cubicBezTo>
                    <a:pt x="621771" y="322792"/>
                    <a:pt x="533400" y="349250"/>
                    <a:pt x="447675" y="371475"/>
                  </a:cubicBezTo>
                  <a:cubicBezTo>
                    <a:pt x="361950" y="393700"/>
                    <a:pt x="268287" y="413279"/>
                    <a:pt x="193675" y="428625"/>
                  </a:cubicBezTo>
                  <a:cubicBezTo>
                    <a:pt x="119062" y="443971"/>
                    <a:pt x="0" y="463550"/>
                    <a:pt x="0" y="4635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reeform 1023"/>
            <p:cNvSpPr/>
            <p:nvPr/>
          </p:nvSpPr>
          <p:spPr>
            <a:xfrm>
              <a:off x="3285080" y="1279525"/>
              <a:ext cx="1820320" cy="4619625"/>
            </a:xfrm>
            <a:custGeom>
              <a:avLst/>
              <a:gdLst>
                <a:gd name="connsiteX0" fmla="*/ 775745 w 1820320"/>
                <a:gd name="connsiteY0" fmla="*/ 0 h 4619625"/>
                <a:gd name="connsiteX1" fmla="*/ 686845 w 1820320"/>
                <a:gd name="connsiteY1" fmla="*/ 73025 h 4619625"/>
                <a:gd name="connsiteX2" fmla="*/ 531270 w 1820320"/>
                <a:gd name="connsiteY2" fmla="*/ 206375 h 4619625"/>
                <a:gd name="connsiteX3" fmla="*/ 372520 w 1820320"/>
                <a:gd name="connsiteY3" fmla="*/ 403225 h 4619625"/>
                <a:gd name="connsiteX4" fmla="*/ 166145 w 1820320"/>
                <a:gd name="connsiteY4" fmla="*/ 787400 h 4619625"/>
                <a:gd name="connsiteX5" fmla="*/ 77245 w 1820320"/>
                <a:gd name="connsiteY5" fmla="*/ 1117600 h 4619625"/>
                <a:gd name="connsiteX6" fmla="*/ 4220 w 1820320"/>
                <a:gd name="connsiteY6" fmla="*/ 1631950 h 4619625"/>
                <a:gd name="connsiteX7" fmla="*/ 13745 w 1820320"/>
                <a:gd name="connsiteY7" fmla="*/ 1971675 h 4619625"/>
                <a:gd name="connsiteX8" fmla="*/ 55020 w 1820320"/>
                <a:gd name="connsiteY8" fmla="*/ 2368550 h 4619625"/>
                <a:gd name="connsiteX9" fmla="*/ 121695 w 1820320"/>
                <a:gd name="connsiteY9" fmla="*/ 2689225 h 4619625"/>
                <a:gd name="connsiteX10" fmla="*/ 182020 w 1820320"/>
                <a:gd name="connsiteY10" fmla="*/ 2898775 h 4619625"/>
                <a:gd name="connsiteX11" fmla="*/ 312195 w 1820320"/>
                <a:gd name="connsiteY11" fmla="*/ 3267075 h 4619625"/>
                <a:gd name="connsiteX12" fmla="*/ 553495 w 1820320"/>
                <a:gd name="connsiteY12" fmla="*/ 3698875 h 4619625"/>
                <a:gd name="connsiteX13" fmla="*/ 763045 w 1820320"/>
                <a:gd name="connsiteY13" fmla="*/ 4010025 h 4619625"/>
                <a:gd name="connsiteX14" fmla="*/ 985295 w 1820320"/>
                <a:gd name="connsiteY14" fmla="*/ 4216400 h 4619625"/>
                <a:gd name="connsiteX15" fmla="*/ 1251995 w 1820320"/>
                <a:gd name="connsiteY15" fmla="*/ 4438650 h 4619625"/>
                <a:gd name="connsiteX16" fmla="*/ 1588545 w 1820320"/>
                <a:gd name="connsiteY16" fmla="*/ 4572000 h 4619625"/>
                <a:gd name="connsiteX17" fmla="*/ 1820320 w 1820320"/>
                <a:gd name="connsiteY17" fmla="*/ 4619625 h 461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0320" h="4619625">
                  <a:moveTo>
                    <a:pt x="775745" y="0"/>
                  </a:moveTo>
                  <a:cubicBezTo>
                    <a:pt x="751668" y="19314"/>
                    <a:pt x="727591" y="38629"/>
                    <a:pt x="686845" y="73025"/>
                  </a:cubicBezTo>
                  <a:cubicBezTo>
                    <a:pt x="646099" y="107421"/>
                    <a:pt x="583657" y="151342"/>
                    <a:pt x="531270" y="206375"/>
                  </a:cubicBezTo>
                  <a:cubicBezTo>
                    <a:pt x="478882" y="261408"/>
                    <a:pt x="433374" y="306388"/>
                    <a:pt x="372520" y="403225"/>
                  </a:cubicBezTo>
                  <a:cubicBezTo>
                    <a:pt x="311666" y="500062"/>
                    <a:pt x="215357" y="668338"/>
                    <a:pt x="166145" y="787400"/>
                  </a:cubicBezTo>
                  <a:cubicBezTo>
                    <a:pt x="116933" y="906462"/>
                    <a:pt x="104232" y="976842"/>
                    <a:pt x="77245" y="1117600"/>
                  </a:cubicBezTo>
                  <a:cubicBezTo>
                    <a:pt x="50258" y="1258358"/>
                    <a:pt x="14803" y="1489604"/>
                    <a:pt x="4220" y="1631950"/>
                  </a:cubicBezTo>
                  <a:cubicBezTo>
                    <a:pt x="-6363" y="1774296"/>
                    <a:pt x="5278" y="1848908"/>
                    <a:pt x="13745" y="1971675"/>
                  </a:cubicBezTo>
                  <a:cubicBezTo>
                    <a:pt x="22212" y="2094442"/>
                    <a:pt x="37028" y="2248958"/>
                    <a:pt x="55020" y="2368550"/>
                  </a:cubicBezTo>
                  <a:cubicBezTo>
                    <a:pt x="73012" y="2488142"/>
                    <a:pt x="100528" y="2600854"/>
                    <a:pt x="121695" y="2689225"/>
                  </a:cubicBezTo>
                  <a:cubicBezTo>
                    <a:pt x="142862" y="2777596"/>
                    <a:pt x="150270" y="2802467"/>
                    <a:pt x="182020" y="2898775"/>
                  </a:cubicBezTo>
                  <a:cubicBezTo>
                    <a:pt x="213770" y="2995083"/>
                    <a:pt x="250283" y="3133725"/>
                    <a:pt x="312195" y="3267075"/>
                  </a:cubicBezTo>
                  <a:cubicBezTo>
                    <a:pt x="374107" y="3400425"/>
                    <a:pt x="478353" y="3575050"/>
                    <a:pt x="553495" y="3698875"/>
                  </a:cubicBezTo>
                  <a:cubicBezTo>
                    <a:pt x="628637" y="3822700"/>
                    <a:pt x="691078" y="3923771"/>
                    <a:pt x="763045" y="4010025"/>
                  </a:cubicBezTo>
                  <a:cubicBezTo>
                    <a:pt x="835012" y="4096279"/>
                    <a:pt x="903803" y="4144963"/>
                    <a:pt x="985295" y="4216400"/>
                  </a:cubicBezTo>
                  <a:cubicBezTo>
                    <a:pt x="1066787" y="4287837"/>
                    <a:pt x="1151453" y="4379383"/>
                    <a:pt x="1251995" y="4438650"/>
                  </a:cubicBezTo>
                  <a:cubicBezTo>
                    <a:pt x="1352537" y="4497917"/>
                    <a:pt x="1493824" y="4541838"/>
                    <a:pt x="1588545" y="4572000"/>
                  </a:cubicBezTo>
                  <a:cubicBezTo>
                    <a:pt x="1683266" y="4602163"/>
                    <a:pt x="1751793" y="4610894"/>
                    <a:pt x="1820320" y="461962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reeform 1024"/>
            <p:cNvSpPr/>
            <p:nvPr/>
          </p:nvSpPr>
          <p:spPr>
            <a:xfrm>
              <a:off x="2869193" y="1276350"/>
              <a:ext cx="1867907" cy="4641850"/>
            </a:xfrm>
            <a:custGeom>
              <a:avLst/>
              <a:gdLst>
                <a:gd name="connsiteX0" fmla="*/ 1204332 w 1867907"/>
                <a:gd name="connsiteY0" fmla="*/ 0 h 4616450"/>
                <a:gd name="connsiteX1" fmla="*/ 1004307 w 1867907"/>
                <a:gd name="connsiteY1" fmla="*/ 114300 h 4616450"/>
                <a:gd name="connsiteX2" fmla="*/ 813807 w 1867907"/>
                <a:gd name="connsiteY2" fmla="*/ 250825 h 4616450"/>
                <a:gd name="connsiteX3" fmla="*/ 604257 w 1867907"/>
                <a:gd name="connsiteY3" fmla="*/ 447675 h 4616450"/>
                <a:gd name="connsiteX4" fmla="*/ 416932 w 1867907"/>
                <a:gd name="connsiteY4" fmla="*/ 695325 h 4616450"/>
                <a:gd name="connsiteX5" fmla="*/ 296282 w 1867907"/>
                <a:gd name="connsiteY5" fmla="*/ 885825 h 4616450"/>
                <a:gd name="connsiteX6" fmla="*/ 172457 w 1867907"/>
                <a:gd name="connsiteY6" fmla="*/ 1171575 h 4616450"/>
                <a:gd name="connsiteX7" fmla="*/ 74032 w 1867907"/>
                <a:gd name="connsiteY7" fmla="*/ 1489075 h 4616450"/>
                <a:gd name="connsiteX8" fmla="*/ 7357 w 1867907"/>
                <a:gd name="connsiteY8" fmla="*/ 1835150 h 4616450"/>
                <a:gd name="connsiteX9" fmla="*/ 4182 w 1867907"/>
                <a:gd name="connsiteY9" fmla="*/ 2051050 h 4616450"/>
                <a:gd name="connsiteX10" fmla="*/ 29582 w 1867907"/>
                <a:gd name="connsiteY10" fmla="*/ 2476500 h 4616450"/>
                <a:gd name="connsiteX11" fmla="*/ 89907 w 1867907"/>
                <a:gd name="connsiteY11" fmla="*/ 2813050 h 4616450"/>
                <a:gd name="connsiteX12" fmla="*/ 201032 w 1867907"/>
                <a:gd name="connsiteY12" fmla="*/ 3168650 h 4616450"/>
                <a:gd name="connsiteX13" fmla="*/ 432807 w 1867907"/>
                <a:gd name="connsiteY13" fmla="*/ 3622675 h 4616450"/>
                <a:gd name="connsiteX14" fmla="*/ 632832 w 1867907"/>
                <a:gd name="connsiteY14" fmla="*/ 3908425 h 4616450"/>
                <a:gd name="connsiteX15" fmla="*/ 934457 w 1867907"/>
                <a:gd name="connsiteY15" fmla="*/ 4197350 h 4616450"/>
                <a:gd name="connsiteX16" fmla="*/ 1274182 w 1867907"/>
                <a:gd name="connsiteY16" fmla="*/ 4425950 h 4616450"/>
                <a:gd name="connsiteX17" fmla="*/ 1617082 w 1867907"/>
                <a:gd name="connsiteY17" fmla="*/ 4562475 h 4616450"/>
                <a:gd name="connsiteX18" fmla="*/ 1867907 w 1867907"/>
                <a:gd name="connsiteY18" fmla="*/ 4616450 h 46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7907" h="4616450">
                  <a:moveTo>
                    <a:pt x="1204332" y="0"/>
                  </a:moveTo>
                  <a:cubicBezTo>
                    <a:pt x="1136863" y="36248"/>
                    <a:pt x="1069394" y="72496"/>
                    <a:pt x="1004307" y="114300"/>
                  </a:cubicBezTo>
                  <a:cubicBezTo>
                    <a:pt x="939219" y="156104"/>
                    <a:pt x="880482" y="195263"/>
                    <a:pt x="813807" y="250825"/>
                  </a:cubicBezTo>
                  <a:cubicBezTo>
                    <a:pt x="747132" y="306387"/>
                    <a:pt x="670403" y="373592"/>
                    <a:pt x="604257" y="447675"/>
                  </a:cubicBezTo>
                  <a:cubicBezTo>
                    <a:pt x="538111" y="521758"/>
                    <a:pt x="468261" y="622300"/>
                    <a:pt x="416932" y="695325"/>
                  </a:cubicBezTo>
                  <a:cubicBezTo>
                    <a:pt x="365603" y="768350"/>
                    <a:pt x="337028" y="806450"/>
                    <a:pt x="296282" y="885825"/>
                  </a:cubicBezTo>
                  <a:cubicBezTo>
                    <a:pt x="255536" y="965200"/>
                    <a:pt x="209499" y="1071033"/>
                    <a:pt x="172457" y="1171575"/>
                  </a:cubicBezTo>
                  <a:cubicBezTo>
                    <a:pt x="135415" y="1272117"/>
                    <a:pt x="101549" y="1378479"/>
                    <a:pt x="74032" y="1489075"/>
                  </a:cubicBezTo>
                  <a:cubicBezTo>
                    <a:pt x="46515" y="1599671"/>
                    <a:pt x="18999" y="1741488"/>
                    <a:pt x="7357" y="1835150"/>
                  </a:cubicBezTo>
                  <a:cubicBezTo>
                    <a:pt x="-4285" y="1928812"/>
                    <a:pt x="478" y="1944158"/>
                    <a:pt x="4182" y="2051050"/>
                  </a:cubicBezTo>
                  <a:cubicBezTo>
                    <a:pt x="7886" y="2157942"/>
                    <a:pt x="15295" y="2349500"/>
                    <a:pt x="29582" y="2476500"/>
                  </a:cubicBezTo>
                  <a:cubicBezTo>
                    <a:pt x="43869" y="2603500"/>
                    <a:pt x="61332" y="2697692"/>
                    <a:pt x="89907" y="2813050"/>
                  </a:cubicBezTo>
                  <a:cubicBezTo>
                    <a:pt x="118482" y="2928408"/>
                    <a:pt x="143882" y="3033713"/>
                    <a:pt x="201032" y="3168650"/>
                  </a:cubicBezTo>
                  <a:cubicBezTo>
                    <a:pt x="258182" y="3303587"/>
                    <a:pt x="360840" y="3499379"/>
                    <a:pt x="432807" y="3622675"/>
                  </a:cubicBezTo>
                  <a:cubicBezTo>
                    <a:pt x="504774" y="3745971"/>
                    <a:pt x="549224" y="3812646"/>
                    <a:pt x="632832" y="3908425"/>
                  </a:cubicBezTo>
                  <a:cubicBezTo>
                    <a:pt x="716440" y="4004204"/>
                    <a:pt x="827565" y="4111096"/>
                    <a:pt x="934457" y="4197350"/>
                  </a:cubicBezTo>
                  <a:cubicBezTo>
                    <a:pt x="1041349" y="4283604"/>
                    <a:pt x="1160411" y="4365096"/>
                    <a:pt x="1274182" y="4425950"/>
                  </a:cubicBezTo>
                  <a:cubicBezTo>
                    <a:pt x="1387953" y="4486804"/>
                    <a:pt x="1518128" y="4530725"/>
                    <a:pt x="1617082" y="4562475"/>
                  </a:cubicBezTo>
                  <a:cubicBezTo>
                    <a:pt x="1716036" y="4594225"/>
                    <a:pt x="1791971" y="4605337"/>
                    <a:pt x="1867907" y="46164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reeform 1027"/>
            <p:cNvSpPr/>
            <p:nvPr/>
          </p:nvSpPr>
          <p:spPr>
            <a:xfrm>
              <a:off x="2564978" y="1266825"/>
              <a:ext cx="1476797" cy="4441825"/>
            </a:xfrm>
            <a:custGeom>
              <a:avLst/>
              <a:gdLst>
                <a:gd name="connsiteX0" fmla="*/ 1476797 w 1476797"/>
                <a:gd name="connsiteY0" fmla="*/ 0 h 4441825"/>
                <a:gd name="connsiteX1" fmla="*/ 1203747 w 1476797"/>
                <a:gd name="connsiteY1" fmla="*/ 152400 h 4441825"/>
                <a:gd name="connsiteX2" fmla="*/ 1025947 w 1476797"/>
                <a:gd name="connsiteY2" fmla="*/ 263525 h 4441825"/>
                <a:gd name="connsiteX3" fmla="*/ 819572 w 1476797"/>
                <a:gd name="connsiteY3" fmla="*/ 412750 h 4441825"/>
                <a:gd name="connsiteX4" fmla="*/ 635422 w 1476797"/>
                <a:gd name="connsiteY4" fmla="*/ 603250 h 4441825"/>
                <a:gd name="connsiteX5" fmla="*/ 416347 w 1476797"/>
                <a:gd name="connsiteY5" fmla="*/ 876300 h 4441825"/>
                <a:gd name="connsiteX6" fmla="*/ 270297 w 1476797"/>
                <a:gd name="connsiteY6" fmla="*/ 1130300 h 4441825"/>
                <a:gd name="connsiteX7" fmla="*/ 124247 w 1476797"/>
                <a:gd name="connsiteY7" fmla="*/ 1473200 h 4441825"/>
                <a:gd name="connsiteX8" fmla="*/ 25822 w 1476797"/>
                <a:gd name="connsiteY8" fmla="*/ 1898650 h 4441825"/>
                <a:gd name="connsiteX9" fmla="*/ 3597 w 1476797"/>
                <a:gd name="connsiteY9" fmla="*/ 2419350 h 4441825"/>
                <a:gd name="connsiteX10" fmla="*/ 86147 w 1476797"/>
                <a:gd name="connsiteY10" fmla="*/ 2933700 h 4441825"/>
                <a:gd name="connsiteX11" fmla="*/ 209972 w 1476797"/>
                <a:gd name="connsiteY11" fmla="*/ 3267075 h 4441825"/>
                <a:gd name="connsiteX12" fmla="*/ 419522 w 1476797"/>
                <a:gd name="connsiteY12" fmla="*/ 3663950 h 4441825"/>
                <a:gd name="connsiteX13" fmla="*/ 613197 w 1476797"/>
                <a:gd name="connsiteY13" fmla="*/ 3908425 h 4441825"/>
                <a:gd name="connsiteX14" fmla="*/ 867197 w 1476797"/>
                <a:gd name="connsiteY14" fmla="*/ 4156075 h 4441825"/>
                <a:gd name="connsiteX15" fmla="*/ 1076747 w 1476797"/>
                <a:gd name="connsiteY15" fmla="*/ 4308475 h 4441825"/>
                <a:gd name="connsiteX16" fmla="*/ 1305347 w 1476797"/>
                <a:gd name="connsiteY16" fmla="*/ 4441825 h 444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76797" h="4441825">
                  <a:moveTo>
                    <a:pt x="1476797" y="0"/>
                  </a:moveTo>
                  <a:cubicBezTo>
                    <a:pt x="1377843" y="54239"/>
                    <a:pt x="1278889" y="108479"/>
                    <a:pt x="1203747" y="152400"/>
                  </a:cubicBezTo>
                  <a:cubicBezTo>
                    <a:pt x="1128605" y="196321"/>
                    <a:pt x="1089976" y="220133"/>
                    <a:pt x="1025947" y="263525"/>
                  </a:cubicBezTo>
                  <a:cubicBezTo>
                    <a:pt x="961918" y="306917"/>
                    <a:pt x="884659" y="356129"/>
                    <a:pt x="819572" y="412750"/>
                  </a:cubicBezTo>
                  <a:cubicBezTo>
                    <a:pt x="754485" y="469371"/>
                    <a:pt x="702626" y="525992"/>
                    <a:pt x="635422" y="603250"/>
                  </a:cubicBezTo>
                  <a:cubicBezTo>
                    <a:pt x="568218" y="680508"/>
                    <a:pt x="477201" y="788458"/>
                    <a:pt x="416347" y="876300"/>
                  </a:cubicBezTo>
                  <a:cubicBezTo>
                    <a:pt x="355493" y="964142"/>
                    <a:pt x="318980" y="1030817"/>
                    <a:pt x="270297" y="1130300"/>
                  </a:cubicBezTo>
                  <a:cubicBezTo>
                    <a:pt x="221614" y="1229783"/>
                    <a:pt x="164993" y="1345142"/>
                    <a:pt x="124247" y="1473200"/>
                  </a:cubicBezTo>
                  <a:cubicBezTo>
                    <a:pt x="83501" y="1601258"/>
                    <a:pt x="45930" y="1740958"/>
                    <a:pt x="25822" y="1898650"/>
                  </a:cubicBezTo>
                  <a:cubicBezTo>
                    <a:pt x="5714" y="2056342"/>
                    <a:pt x="-6457" y="2246842"/>
                    <a:pt x="3597" y="2419350"/>
                  </a:cubicBezTo>
                  <a:cubicBezTo>
                    <a:pt x="13651" y="2591858"/>
                    <a:pt x="51751" y="2792413"/>
                    <a:pt x="86147" y="2933700"/>
                  </a:cubicBezTo>
                  <a:cubicBezTo>
                    <a:pt x="120543" y="3074987"/>
                    <a:pt x="154410" y="3145367"/>
                    <a:pt x="209972" y="3267075"/>
                  </a:cubicBezTo>
                  <a:cubicBezTo>
                    <a:pt x="265534" y="3388783"/>
                    <a:pt x="352318" y="3557058"/>
                    <a:pt x="419522" y="3663950"/>
                  </a:cubicBezTo>
                  <a:cubicBezTo>
                    <a:pt x="486726" y="3770842"/>
                    <a:pt x="538584" y="3826404"/>
                    <a:pt x="613197" y="3908425"/>
                  </a:cubicBezTo>
                  <a:cubicBezTo>
                    <a:pt x="687810" y="3990446"/>
                    <a:pt x="789939" y="4089400"/>
                    <a:pt x="867197" y="4156075"/>
                  </a:cubicBezTo>
                  <a:cubicBezTo>
                    <a:pt x="944455" y="4222750"/>
                    <a:pt x="1003722" y="4260850"/>
                    <a:pt x="1076747" y="4308475"/>
                  </a:cubicBezTo>
                  <a:cubicBezTo>
                    <a:pt x="1149772" y="4356100"/>
                    <a:pt x="1227559" y="4398962"/>
                    <a:pt x="1305347" y="44418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reeform 1028"/>
            <p:cNvSpPr/>
            <p:nvPr/>
          </p:nvSpPr>
          <p:spPr>
            <a:xfrm>
              <a:off x="4197350" y="1257300"/>
              <a:ext cx="1935721" cy="4435475"/>
            </a:xfrm>
            <a:custGeom>
              <a:avLst/>
              <a:gdLst>
                <a:gd name="connsiteX0" fmla="*/ 0 w 1935721"/>
                <a:gd name="connsiteY0" fmla="*/ 0 h 4435475"/>
                <a:gd name="connsiteX1" fmla="*/ 174625 w 1935721"/>
                <a:gd name="connsiteY1" fmla="*/ 38100 h 4435475"/>
                <a:gd name="connsiteX2" fmla="*/ 365125 w 1935721"/>
                <a:gd name="connsiteY2" fmla="*/ 127000 h 4435475"/>
                <a:gd name="connsiteX3" fmla="*/ 514350 w 1935721"/>
                <a:gd name="connsiteY3" fmla="*/ 228600 h 4435475"/>
                <a:gd name="connsiteX4" fmla="*/ 733425 w 1935721"/>
                <a:gd name="connsiteY4" fmla="*/ 412750 h 4435475"/>
                <a:gd name="connsiteX5" fmla="*/ 895350 w 1935721"/>
                <a:gd name="connsiteY5" fmla="*/ 609600 h 4435475"/>
                <a:gd name="connsiteX6" fmla="*/ 1190625 w 1935721"/>
                <a:gd name="connsiteY6" fmla="*/ 1016000 h 4435475"/>
                <a:gd name="connsiteX7" fmla="*/ 1365250 w 1935721"/>
                <a:gd name="connsiteY7" fmla="*/ 1320800 h 4435475"/>
                <a:gd name="connsiteX8" fmla="*/ 1574800 w 1935721"/>
                <a:gd name="connsiteY8" fmla="*/ 1765300 h 4435475"/>
                <a:gd name="connsiteX9" fmla="*/ 1708150 w 1935721"/>
                <a:gd name="connsiteY9" fmla="*/ 2120900 h 4435475"/>
                <a:gd name="connsiteX10" fmla="*/ 1851025 w 1935721"/>
                <a:gd name="connsiteY10" fmla="*/ 2740025 h 4435475"/>
                <a:gd name="connsiteX11" fmla="*/ 1933575 w 1935721"/>
                <a:gd name="connsiteY11" fmla="*/ 3295650 h 4435475"/>
                <a:gd name="connsiteX12" fmla="*/ 1905000 w 1935721"/>
                <a:gd name="connsiteY12" fmla="*/ 3771900 h 4435475"/>
                <a:gd name="connsiteX13" fmla="*/ 1835150 w 1935721"/>
                <a:gd name="connsiteY13" fmla="*/ 4067175 h 4435475"/>
                <a:gd name="connsiteX14" fmla="*/ 1758950 w 1935721"/>
                <a:gd name="connsiteY14" fmla="*/ 4241800 h 4435475"/>
                <a:gd name="connsiteX15" fmla="*/ 1619250 w 1935721"/>
                <a:gd name="connsiteY15" fmla="*/ 4435475 h 443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5721" h="4435475">
                  <a:moveTo>
                    <a:pt x="0" y="0"/>
                  </a:moveTo>
                  <a:cubicBezTo>
                    <a:pt x="56885" y="8466"/>
                    <a:pt x="113771" y="16933"/>
                    <a:pt x="174625" y="38100"/>
                  </a:cubicBezTo>
                  <a:cubicBezTo>
                    <a:pt x="235479" y="59267"/>
                    <a:pt x="308504" y="95250"/>
                    <a:pt x="365125" y="127000"/>
                  </a:cubicBezTo>
                  <a:cubicBezTo>
                    <a:pt x="421746" y="158750"/>
                    <a:pt x="452967" y="180975"/>
                    <a:pt x="514350" y="228600"/>
                  </a:cubicBezTo>
                  <a:cubicBezTo>
                    <a:pt x="575733" y="276225"/>
                    <a:pt x="669925" y="349250"/>
                    <a:pt x="733425" y="412750"/>
                  </a:cubicBezTo>
                  <a:cubicBezTo>
                    <a:pt x="796925" y="476250"/>
                    <a:pt x="819150" y="509058"/>
                    <a:pt x="895350" y="609600"/>
                  </a:cubicBezTo>
                  <a:cubicBezTo>
                    <a:pt x="971550" y="710142"/>
                    <a:pt x="1112308" y="897467"/>
                    <a:pt x="1190625" y="1016000"/>
                  </a:cubicBezTo>
                  <a:cubicBezTo>
                    <a:pt x="1268942" y="1134533"/>
                    <a:pt x="1301221" y="1195917"/>
                    <a:pt x="1365250" y="1320800"/>
                  </a:cubicBezTo>
                  <a:cubicBezTo>
                    <a:pt x="1429279" y="1445683"/>
                    <a:pt x="1517650" y="1631950"/>
                    <a:pt x="1574800" y="1765300"/>
                  </a:cubicBezTo>
                  <a:cubicBezTo>
                    <a:pt x="1631950" y="1898650"/>
                    <a:pt x="1662113" y="1958446"/>
                    <a:pt x="1708150" y="2120900"/>
                  </a:cubicBezTo>
                  <a:cubicBezTo>
                    <a:pt x="1754187" y="2283354"/>
                    <a:pt x="1813454" y="2544233"/>
                    <a:pt x="1851025" y="2740025"/>
                  </a:cubicBezTo>
                  <a:cubicBezTo>
                    <a:pt x="1888596" y="2935817"/>
                    <a:pt x="1924579" y="3123671"/>
                    <a:pt x="1933575" y="3295650"/>
                  </a:cubicBezTo>
                  <a:cubicBezTo>
                    <a:pt x="1942571" y="3467629"/>
                    <a:pt x="1921404" y="3643313"/>
                    <a:pt x="1905000" y="3771900"/>
                  </a:cubicBezTo>
                  <a:cubicBezTo>
                    <a:pt x="1888596" y="3900487"/>
                    <a:pt x="1859492" y="3988858"/>
                    <a:pt x="1835150" y="4067175"/>
                  </a:cubicBezTo>
                  <a:cubicBezTo>
                    <a:pt x="1810808" y="4145492"/>
                    <a:pt x="1794933" y="4180417"/>
                    <a:pt x="1758950" y="4241800"/>
                  </a:cubicBezTo>
                  <a:cubicBezTo>
                    <a:pt x="1722967" y="4303183"/>
                    <a:pt x="1671108" y="4369329"/>
                    <a:pt x="1619250" y="443547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reeform 1029"/>
            <p:cNvSpPr/>
            <p:nvPr/>
          </p:nvSpPr>
          <p:spPr>
            <a:xfrm>
              <a:off x="4206875" y="1242605"/>
              <a:ext cx="2371391" cy="4304120"/>
            </a:xfrm>
            <a:custGeom>
              <a:avLst/>
              <a:gdLst>
                <a:gd name="connsiteX0" fmla="*/ 0 w 2371391"/>
                <a:gd name="connsiteY0" fmla="*/ 1995 h 4304120"/>
                <a:gd name="connsiteX1" fmla="*/ 184150 w 2371391"/>
                <a:gd name="connsiteY1" fmla="*/ 5170 h 4304120"/>
                <a:gd name="connsiteX2" fmla="*/ 476250 w 2371391"/>
                <a:gd name="connsiteY2" fmla="*/ 46445 h 4304120"/>
                <a:gd name="connsiteX3" fmla="*/ 809625 w 2371391"/>
                <a:gd name="connsiteY3" fmla="*/ 176620 h 4304120"/>
                <a:gd name="connsiteX4" fmla="*/ 1181100 w 2371391"/>
                <a:gd name="connsiteY4" fmla="*/ 411570 h 4304120"/>
                <a:gd name="connsiteX5" fmla="*/ 1470025 w 2371391"/>
                <a:gd name="connsiteY5" fmla="*/ 690970 h 4304120"/>
                <a:gd name="connsiteX6" fmla="*/ 1762125 w 2371391"/>
                <a:gd name="connsiteY6" fmla="*/ 1049745 h 4304120"/>
                <a:gd name="connsiteX7" fmla="*/ 2060575 w 2371391"/>
                <a:gd name="connsiteY7" fmla="*/ 1548220 h 4304120"/>
                <a:gd name="connsiteX8" fmla="*/ 2225675 w 2371391"/>
                <a:gd name="connsiteY8" fmla="*/ 1989545 h 4304120"/>
                <a:gd name="connsiteX9" fmla="*/ 2352675 w 2371391"/>
                <a:gd name="connsiteY9" fmla="*/ 2595970 h 4304120"/>
                <a:gd name="connsiteX10" fmla="*/ 2362200 w 2371391"/>
                <a:gd name="connsiteY10" fmla="*/ 3142070 h 4304120"/>
                <a:gd name="connsiteX11" fmla="*/ 2270125 w 2371391"/>
                <a:gd name="connsiteY11" fmla="*/ 3646895 h 4304120"/>
                <a:gd name="connsiteX12" fmla="*/ 2124075 w 2371391"/>
                <a:gd name="connsiteY12" fmla="*/ 3970745 h 4304120"/>
                <a:gd name="connsiteX13" fmla="*/ 1993900 w 2371391"/>
                <a:gd name="connsiteY13" fmla="*/ 4151720 h 4304120"/>
                <a:gd name="connsiteX14" fmla="*/ 1873250 w 2371391"/>
                <a:gd name="connsiteY14" fmla="*/ 4304120 h 430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71391" h="4304120">
                  <a:moveTo>
                    <a:pt x="0" y="1995"/>
                  </a:moveTo>
                  <a:cubicBezTo>
                    <a:pt x="52387" y="-122"/>
                    <a:pt x="104775" y="-2238"/>
                    <a:pt x="184150" y="5170"/>
                  </a:cubicBezTo>
                  <a:cubicBezTo>
                    <a:pt x="263525" y="12578"/>
                    <a:pt x="372004" y="17870"/>
                    <a:pt x="476250" y="46445"/>
                  </a:cubicBezTo>
                  <a:cubicBezTo>
                    <a:pt x="580496" y="75020"/>
                    <a:pt x="692150" y="115766"/>
                    <a:pt x="809625" y="176620"/>
                  </a:cubicBezTo>
                  <a:cubicBezTo>
                    <a:pt x="927100" y="237474"/>
                    <a:pt x="1071033" y="325845"/>
                    <a:pt x="1181100" y="411570"/>
                  </a:cubicBezTo>
                  <a:cubicBezTo>
                    <a:pt x="1291167" y="497295"/>
                    <a:pt x="1373188" y="584608"/>
                    <a:pt x="1470025" y="690970"/>
                  </a:cubicBezTo>
                  <a:cubicBezTo>
                    <a:pt x="1566862" y="797332"/>
                    <a:pt x="1663700" y="906870"/>
                    <a:pt x="1762125" y="1049745"/>
                  </a:cubicBezTo>
                  <a:cubicBezTo>
                    <a:pt x="1860550" y="1192620"/>
                    <a:pt x="1983317" y="1391587"/>
                    <a:pt x="2060575" y="1548220"/>
                  </a:cubicBezTo>
                  <a:cubicBezTo>
                    <a:pt x="2137833" y="1704853"/>
                    <a:pt x="2176992" y="1814920"/>
                    <a:pt x="2225675" y="1989545"/>
                  </a:cubicBezTo>
                  <a:cubicBezTo>
                    <a:pt x="2274358" y="2164170"/>
                    <a:pt x="2329921" y="2403882"/>
                    <a:pt x="2352675" y="2595970"/>
                  </a:cubicBezTo>
                  <a:cubicBezTo>
                    <a:pt x="2375429" y="2788058"/>
                    <a:pt x="2375958" y="2966916"/>
                    <a:pt x="2362200" y="3142070"/>
                  </a:cubicBezTo>
                  <a:cubicBezTo>
                    <a:pt x="2348442" y="3317224"/>
                    <a:pt x="2309812" y="3508783"/>
                    <a:pt x="2270125" y="3646895"/>
                  </a:cubicBezTo>
                  <a:cubicBezTo>
                    <a:pt x="2230438" y="3785007"/>
                    <a:pt x="2170112" y="3886608"/>
                    <a:pt x="2124075" y="3970745"/>
                  </a:cubicBezTo>
                  <a:cubicBezTo>
                    <a:pt x="2078038" y="4054882"/>
                    <a:pt x="2035704" y="4096158"/>
                    <a:pt x="1993900" y="4151720"/>
                  </a:cubicBezTo>
                  <a:cubicBezTo>
                    <a:pt x="1952096" y="4207283"/>
                    <a:pt x="1912673" y="4255701"/>
                    <a:pt x="1873250" y="43041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reeform 1030"/>
            <p:cNvSpPr/>
            <p:nvPr/>
          </p:nvSpPr>
          <p:spPr>
            <a:xfrm>
              <a:off x="4213225" y="1212667"/>
              <a:ext cx="2743724" cy="4029258"/>
            </a:xfrm>
            <a:custGeom>
              <a:avLst/>
              <a:gdLst>
                <a:gd name="connsiteX0" fmla="*/ 0 w 2743724"/>
                <a:gd name="connsiteY0" fmla="*/ 6533 h 4029258"/>
                <a:gd name="connsiteX1" fmla="*/ 279400 w 2743724"/>
                <a:gd name="connsiteY1" fmla="*/ 183 h 4029258"/>
                <a:gd name="connsiteX2" fmla="*/ 504825 w 2743724"/>
                <a:gd name="connsiteY2" fmla="*/ 12883 h 4029258"/>
                <a:gd name="connsiteX3" fmla="*/ 749300 w 2743724"/>
                <a:gd name="connsiteY3" fmla="*/ 50983 h 4029258"/>
                <a:gd name="connsiteX4" fmla="*/ 1066800 w 2743724"/>
                <a:gd name="connsiteY4" fmla="*/ 143058 h 4029258"/>
                <a:gd name="connsiteX5" fmla="*/ 1412875 w 2743724"/>
                <a:gd name="connsiteY5" fmla="*/ 308158 h 4029258"/>
                <a:gd name="connsiteX6" fmla="*/ 1565275 w 2743724"/>
                <a:gd name="connsiteY6" fmla="*/ 390708 h 4029258"/>
                <a:gd name="connsiteX7" fmla="*/ 1885950 w 2743724"/>
                <a:gd name="connsiteY7" fmla="*/ 651058 h 4029258"/>
                <a:gd name="connsiteX8" fmla="*/ 2124075 w 2743724"/>
                <a:gd name="connsiteY8" fmla="*/ 917758 h 4029258"/>
                <a:gd name="connsiteX9" fmla="*/ 2387600 w 2743724"/>
                <a:gd name="connsiteY9" fmla="*/ 1305108 h 4029258"/>
                <a:gd name="connsiteX10" fmla="*/ 2578100 w 2743724"/>
                <a:gd name="connsiteY10" fmla="*/ 1730558 h 4029258"/>
                <a:gd name="connsiteX11" fmla="*/ 2711450 w 2743724"/>
                <a:gd name="connsiteY11" fmla="*/ 2238558 h 4029258"/>
                <a:gd name="connsiteX12" fmla="*/ 2743200 w 2743724"/>
                <a:gd name="connsiteY12" fmla="*/ 2670358 h 4029258"/>
                <a:gd name="connsiteX13" fmla="*/ 2695575 w 2743724"/>
                <a:gd name="connsiteY13" fmla="*/ 3048183 h 4029258"/>
                <a:gd name="connsiteX14" fmla="*/ 2590800 w 2743724"/>
                <a:gd name="connsiteY14" fmla="*/ 3410133 h 4029258"/>
                <a:gd name="connsiteX15" fmla="*/ 2473325 w 2743724"/>
                <a:gd name="connsiteY15" fmla="*/ 3683183 h 4029258"/>
                <a:gd name="connsiteX16" fmla="*/ 2355850 w 2743724"/>
                <a:gd name="connsiteY16" fmla="*/ 3876858 h 4029258"/>
                <a:gd name="connsiteX17" fmla="*/ 2251075 w 2743724"/>
                <a:gd name="connsiteY17" fmla="*/ 4029258 h 402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43724" h="4029258">
                  <a:moveTo>
                    <a:pt x="0" y="6533"/>
                  </a:moveTo>
                  <a:cubicBezTo>
                    <a:pt x="97631" y="2829"/>
                    <a:pt x="195263" y="-875"/>
                    <a:pt x="279400" y="183"/>
                  </a:cubicBezTo>
                  <a:cubicBezTo>
                    <a:pt x="363537" y="1241"/>
                    <a:pt x="426508" y="4416"/>
                    <a:pt x="504825" y="12883"/>
                  </a:cubicBezTo>
                  <a:cubicBezTo>
                    <a:pt x="583142" y="21350"/>
                    <a:pt x="655638" y="29287"/>
                    <a:pt x="749300" y="50983"/>
                  </a:cubicBezTo>
                  <a:cubicBezTo>
                    <a:pt x="842963" y="72679"/>
                    <a:pt x="956204" y="100196"/>
                    <a:pt x="1066800" y="143058"/>
                  </a:cubicBezTo>
                  <a:cubicBezTo>
                    <a:pt x="1177396" y="185920"/>
                    <a:pt x="1329796" y="266883"/>
                    <a:pt x="1412875" y="308158"/>
                  </a:cubicBezTo>
                  <a:cubicBezTo>
                    <a:pt x="1495954" y="349433"/>
                    <a:pt x="1486429" y="333558"/>
                    <a:pt x="1565275" y="390708"/>
                  </a:cubicBezTo>
                  <a:cubicBezTo>
                    <a:pt x="1644121" y="447858"/>
                    <a:pt x="1792817" y="563216"/>
                    <a:pt x="1885950" y="651058"/>
                  </a:cubicBezTo>
                  <a:cubicBezTo>
                    <a:pt x="1979083" y="738900"/>
                    <a:pt x="2040467" y="808750"/>
                    <a:pt x="2124075" y="917758"/>
                  </a:cubicBezTo>
                  <a:cubicBezTo>
                    <a:pt x="2207683" y="1026766"/>
                    <a:pt x="2311929" y="1169641"/>
                    <a:pt x="2387600" y="1305108"/>
                  </a:cubicBezTo>
                  <a:cubicBezTo>
                    <a:pt x="2463271" y="1440575"/>
                    <a:pt x="2524125" y="1574983"/>
                    <a:pt x="2578100" y="1730558"/>
                  </a:cubicBezTo>
                  <a:cubicBezTo>
                    <a:pt x="2632075" y="1886133"/>
                    <a:pt x="2683933" y="2081925"/>
                    <a:pt x="2711450" y="2238558"/>
                  </a:cubicBezTo>
                  <a:cubicBezTo>
                    <a:pt x="2738967" y="2395191"/>
                    <a:pt x="2745846" y="2535421"/>
                    <a:pt x="2743200" y="2670358"/>
                  </a:cubicBezTo>
                  <a:cubicBezTo>
                    <a:pt x="2740554" y="2805295"/>
                    <a:pt x="2720975" y="2924887"/>
                    <a:pt x="2695575" y="3048183"/>
                  </a:cubicBezTo>
                  <a:cubicBezTo>
                    <a:pt x="2670175" y="3171479"/>
                    <a:pt x="2627842" y="3304300"/>
                    <a:pt x="2590800" y="3410133"/>
                  </a:cubicBezTo>
                  <a:cubicBezTo>
                    <a:pt x="2553758" y="3515966"/>
                    <a:pt x="2512483" y="3605396"/>
                    <a:pt x="2473325" y="3683183"/>
                  </a:cubicBezTo>
                  <a:cubicBezTo>
                    <a:pt x="2434167" y="3760970"/>
                    <a:pt x="2392892" y="3819179"/>
                    <a:pt x="2355850" y="3876858"/>
                  </a:cubicBezTo>
                  <a:cubicBezTo>
                    <a:pt x="2318808" y="3934537"/>
                    <a:pt x="2284941" y="3981897"/>
                    <a:pt x="2251075" y="40292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reeform 1031"/>
            <p:cNvSpPr/>
            <p:nvPr/>
          </p:nvSpPr>
          <p:spPr>
            <a:xfrm>
              <a:off x="4445000" y="1181046"/>
              <a:ext cx="2727345" cy="2794054"/>
            </a:xfrm>
            <a:custGeom>
              <a:avLst/>
              <a:gdLst>
                <a:gd name="connsiteX0" fmla="*/ 0 w 2727345"/>
                <a:gd name="connsiteY0" fmla="*/ 6404 h 2794054"/>
                <a:gd name="connsiteX1" fmla="*/ 307975 w 2727345"/>
                <a:gd name="connsiteY1" fmla="*/ 54 h 2794054"/>
                <a:gd name="connsiteX2" fmla="*/ 555625 w 2727345"/>
                <a:gd name="connsiteY2" fmla="*/ 9579 h 2794054"/>
                <a:gd name="connsiteX3" fmla="*/ 876300 w 2727345"/>
                <a:gd name="connsiteY3" fmla="*/ 69904 h 2794054"/>
                <a:gd name="connsiteX4" fmla="*/ 1266825 w 2727345"/>
                <a:gd name="connsiteY4" fmla="*/ 203254 h 2794054"/>
                <a:gd name="connsiteX5" fmla="*/ 1520825 w 2727345"/>
                <a:gd name="connsiteY5" fmla="*/ 333429 h 2794054"/>
                <a:gd name="connsiteX6" fmla="*/ 1809750 w 2727345"/>
                <a:gd name="connsiteY6" fmla="*/ 539804 h 2794054"/>
                <a:gd name="connsiteX7" fmla="*/ 2095500 w 2727345"/>
                <a:gd name="connsiteY7" fmla="*/ 800154 h 2794054"/>
                <a:gd name="connsiteX8" fmla="*/ 2260600 w 2727345"/>
                <a:gd name="connsiteY8" fmla="*/ 1006529 h 2794054"/>
                <a:gd name="connsiteX9" fmla="*/ 2419350 w 2727345"/>
                <a:gd name="connsiteY9" fmla="*/ 1276404 h 2794054"/>
                <a:gd name="connsiteX10" fmla="*/ 2571750 w 2727345"/>
                <a:gd name="connsiteY10" fmla="*/ 1584379 h 2794054"/>
                <a:gd name="connsiteX11" fmla="*/ 2651125 w 2727345"/>
                <a:gd name="connsiteY11" fmla="*/ 1809804 h 2794054"/>
                <a:gd name="connsiteX12" fmla="*/ 2705100 w 2727345"/>
                <a:gd name="connsiteY12" fmla="*/ 2143179 h 2794054"/>
                <a:gd name="connsiteX13" fmla="*/ 2727325 w 2727345"/>
                <a:gd name="connsiteY13" fmla="*/ 2533704 h 2794054"/>
                <a:gd name="connsiteX14" fmla="*/ 2708275 w 2727345"/>
                <a:gd name="connsiteY14" fmla="*/ 2794054 h 279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27345" h="2794054">
                  <a:moveTo>
                    <a:pt x="0" y="6404"/>
                  </a:moveTo>
                  <a:cubicBezTo>
                    <a:pt x="107685" y="2964"/>
                    <a:pt x="215371" y="-475"/>
                    <a:pt x="307975" y="54"/>
                  </a:cubicBezTo>
                  <a:cubicBezTo>
                    <a:pt x="400579" y="583"/>
                    <a:pt x="460904" y="-2063"/>
                    <a:pt x="555625" y="9579"/>
                  </a:cubicBezTo>
                  <a:cubicBezTo>
                    <a:pt x="650346" y="21221"/>
                    <a:pt x="757767" y="37625"/>
                    <a:pt x="876300" y="69904"/>
                  </a:cubicBezTo>
                  <a:cubicBezTo>
                    <a:pt x="994833" y="102183"/>
                    <a:pt x="1159404" y="159333"/>
                    <a:pt x="1266825" y="203254"/>
                  </a:cubicBezTo>
                  <a:cubicBezTo>
                    <a:pt x="1374246" y="247175"/>
                    <a:pt x="1430337" y="277337"/>
                    <a:pt x="1520825" y="333429"/>
                  </a:cubicBezTo>
                  <a:cubicBezTo>
                    <a:pt x="1611313" y="389521"/>
                    <a:pt x="1713971" y="462017"/>
                    <a:pt x="1809750" y="539804"/>
                  </a:cubicBezTo>
                  <a:cubicBezTo>
                    <a:pt x="1905529" y="617592"/>
                    <a:pt x="2020358" y="722367"/>
                    <a:pt x="2095500" y="800154"/>
                  </a:cubicBezTo>
                  <a:cubicBezTo>
                    <a:pt x="2170642" y="877941"/>
                    <a:pt x="2206625" y="927154"/>
                    <a:pt x="2260600" y="1006529"/>
                  </a:cubicBezTo>
                  <a:cubicBezTo>
                    <a:pt x="2314575" y="1085904"/>
                    <a:pt x="2367492" y="1180096"/>
                    <a:pt x="2419350" y="1276404"/>
                  </a:cubicBezTo>
                  <a:cubicBezTo>
                    <a:pt x="2471208" y="1372712"/>
                    <a:pt x="2533121" y="1495479"/>
                    <a:pt x="2571750" y="1584379"/>
                  </a:cubicBezTo>
                  <a:cubicBezTo>
                    <a:pt x="2610379" y="1673279"/>
                    <a:pt x="2628900" y="1716671"/>
                    <a:pt x="2651125" y="1809804"/>
                  </a:cubicBezTo>
                  <a:cubicBezTo>
                    <a:pt x="2673350" y="1902937"/>
                    <a:pt x="2692400" y="2022529"/>
                    <a:pt x="2705100" y="2143179"/>
                  </a:cubicBezTo>
                  <a:cubicBezTo>
                    <a:pt x="2717800" y="2263829"/>
                    <a:pt x="2726796" y="2425225"/>
                    <a:pt x="2727325" y="2533704"/>
                  </a:cubicBezTo>
                  <a:cubicBezTo>
                    <a:pt x="2727854" y="2642183"/>
                    <a:pt x="2718064" y="2718118"/>
                    <a:pt x="2708275" y="279405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37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882650"/>
            <a:ext cx="5303520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32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N:\Codes\turbopy\chemistry\Notes\Velocit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b="12502"/>
          <a:stretch/>
        </p:blipFill>
        <p:spPr bwMode="auto">
          <a:xfrm>
            <a:off x="2057400" y="845875"/>
            <a:ext cx="2442210" cy="24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105150" y="3173730"/>
                <a:ext cx="5987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150" y="3173730"/>
                <a:ext cx="59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 noChangeAspect="1"/>
          </p:cNvCxnSpPr>
          <p:nvPr/>
        </p:nvCxnSpPr>
        <p:spPr>
          <a:xfrm rot="-1620000" flipV="1">
            <a:off x="3900441" y="1254740"/>
            <a:ext cx="91440" cy="170467"/>
          </a:xfrm>
          <a:prstGeom prst="straightConnector1">
            <a:avLst/>
          </a:prstGeom>
          <a:ln>
            <a:solidFill>
              <a:srgbClr val="0000FF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209969">
            <a:off x="3363355" y="1636178"/>
            <a:ext cx="266473" cy="36742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0320" y="1448658"/>
                <a:ext cx="3175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20" y="1448658"/>
                <a:ext cx="31758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63547" y="1116004"/>
                <a:ext cx="5493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47" y="1116004"/>
                <a:ext cx="549317" cy="246221"/>
              </a:xfrm>
              <a:prstGeom prst="rect">
                <a:avLst/>
              </a:prstGeom>
              <a:blipFill rotWithShape="1">
                <a:blip r:embed="rId10"/>
                <a:stretch>
                  <a:fillRect t="-5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53757" y="1524000"/>
                <a:ext cx="534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57" y="1524000"/>
                <a:ext cx="534185" cy="246221"/>
              </a:xfrm>
              <a:prstGeom prst="rect">
                <a:avLst/>
              </a:prstGeom>
              <a:blipFill rotWithShape="1">
                <a:blip r:embed="rId11"/>
                <a:stretch>
                  <a:fillRect t="-5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1668737" y="1814733"/>
                <a:ext cx="591765" cy="276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68737" y="1814733"/>
                <a:ext cx="591765" cy="276999"/>
              </a:xfrm>
              <a:prstGeom prst="rect">
                <a:avLst/>
              </a:prstGeom>
              <a:blipFill rotWithShape="1">
                <a:blip r:embed="rId12"/>
                <a:stretch>
                  <a:fillRect r="-212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3383216" y="1408113"/>
            <a:ext cx="552197" cy="542101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379424" y="3581400"/>
            <a:ext cx="2682536" cy="2671405"/>
            <a:chOff x="5318464" y="845875"/>
            <a:chExt cx="2682536" cy="26714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628271" y="3178726"/>
                  <a:ext cx="814325" cy="33855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8271" y="3178726"/>
                  <a:ext cx="814325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689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5" descr="N:\Codes\turbopy\chemistry\Notes\DriftingMaxwellian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31" b="11944"/>
            <a:stretch/>
          </p:blipFill>
          <p:spPr bwMode="auto">
            <a:xfrm>
              <a:off x="5626239" y="845875"/>
              <a:ext cx="2374761" cy="241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 rot="16200000">
                  <a:off x="5085772" y="1788952"/>
                  <a:ext cx="803938" cy="338554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85772" y="1788952"/>
                  <a:ext cx="803938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689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380040" y="1254125"/>
            <a:ext cx="556960" cy="696089"/>
          </a:xfrm>
          <a:prstGeom prst="straightConnector1">
            <a:avLst/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19600" y="1205195"/>
                <a:ext cx="479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00" y="1205195"/>
                <a:ext cx="479427" cy="246221"/>
              </a:xfrm>
              <a:prstGeom prst="rect">
                <a:avLst/>
              </a:prstGeom>
              <a:blipFill rotWithShape="1">
                <a:blip r:embed="rId16"/>
                <a:stretch>
                  <a:fillRect t="-500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:\Codes\turbopy\chemistry\Notes\f0_and_f1.pn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5" b="12963"/>
          <a:stretch/>
        </p:blipFill>
        <p:spPr bwMode="auto">
          <a:xfrm>
            <a:off x="5591175" y="762889"/>
            <a:ext cx="24257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70181" y="3128015"/>
                <a:ext cx="6622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181" y="3128015"/>
                <a:ext cx="662233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122031" y="931338"/>
                <a:ext cx="545469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31" y="931338"/>
                <a:ext cx="545469" cy="5156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931531" y="2084070"/>
                <a:ext cx="545469" cy="501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31" y="2084070"/>
                <a:ext cx="545469" cy="501869"/>
              </a:xfrm>
              <a:prstGeom prst="rect">
                <a:avLst/>
              </a:prstGeom>
              <a:blipFill rotWithShape="1">
                <a:blip r:embed="rId2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 rot="16200000">
                <a:off x="5119481" y="1650702"/>
                <a:ext cx="58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19481" y="1650702"/>
                <a:ext cx="581441" cy="307777"/>
              </a:xfrm>
              <a:prstGeom prst="rect">
                <a:avLst/>
              </a:prstGeom>
              <a:blipFill rotWithShape="1">
                <a:blip r:embed="rId21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669911" y="360807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2860" y="792690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98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N:\Codes\turbopy\chemistry\Notes\DriftingErrors(0.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b="13472"/>
          <a:stretch/>
        </p:blipFill>
        <p:spPr bwMode="auto">
          <a:xfrm>
            <a:off x="1143000" y="3505200"/>
            <a:ext cx="2438400" cy="23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N:\Codes\turbopy\chemistry\Notes\DriftingErrors(0.2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b="13194"/>
          <a:stretch/>
        </p:blipFill>
        <p:spPr bwMode="auto">
          <a:xfrm>
            <a:off x="1192530" y="990600"/>
            <a:ext cx="2390936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71807" y="5813466"/>
                <a:ext cx="8143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07" y="5813466"/>
                <a:ext cx="814325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 rot="16200000">
                <a:off x="529308" y="4423692"/>
                <a:ext cx="803938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308" y="4423692"/>
                <a:ext cx="803938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68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 rot="16200000">
                <a:off x="529308" y="1909092"/>
                <a:ext cx="803938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9308" y="1909092"/>
                <a:ext cx="803938" cy="338554"/>
              </a:xfrm>
              <a:prstGeom prst="rect">
                <a:avLst/>
              </a:prstGeom>
              <a:blipFill rotWithShape="1">
                <a:blip r:embed="rId6"/>
                <a:stretch>
                  <a:fillRect r="-68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00400" y="1024890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8402" y="3539490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N:\Codes\turbopy\chemistry\Notes\Speed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b="12557"/>
          <a:stretch/>
        </p:blipFill>
        <p:spPr bwMode="auto">
          <a:xfrm>
            <a:off x="3813174" y="928653"/>
            <a:ext cx="2462205" cy="239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:\Codes\turbopy\chemistry\Notes\DV-vs-theta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b="11575"/>
          <a:stretch/>
        </p:blipFill>
        <p:spPr bwMode="auto">
          <a:xfrm>
            <a:off x="3730625" y="3375025"/>
            <a:ext cx="2544754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26398" y="1032728"/>
                <a:ext cx="583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98" y="1032728"/>
                <a:ext cx="583173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37971" y="1438376"/>
                <a:ext cx="684611" cy="304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2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71" y="1438376"/>
                <a:ext cx="684611" cy="304699"/>
              </a:xfrm>
              <a:prstGeom prst="rect">
                <a:avLst/>
              </a:prstGeom>
              <a:blipFill rotWithShape="1">
                <a:blip r:embed="rId5"/>
                <a:stretch>
                  <a:fillRect t="-2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16403" y="5742801"/>
                <a:ext cx="487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03" y="5742801"/>
                <a:ext cx="48763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914654" y="340042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3395" y="3473450"/>
                <a:ext cx="8417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m:rPr>
                        <m:nor/>
                      </m:rPr>
                      <a:rPr lang="en-US" sz="1200" dirty="0">
                        <a:solidFill>
                          <a:srgbClr val="FF0000"/>
                        </a:solidFill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FF0000"/>
                    </a:solidFill>
                  </a:rPr>
                  <a:t>=0.3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473450"/>
                <a:ext cx="841705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73295" y="4456926"/>
                <a:ext cx="8417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m:rPr>
                        <m:nor/>
                      </m:rPr>
                      <a:rPr lang="en-US" sz="1200" dirty="0">
                        <a:solidFill>
                          <a:schemeClr val="tx1"/>
                        </a:solidFill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=0.2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95" y="4456926"/>
                <a:ext cx="841705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22582" y="5105400"/>
                <a:ext cx="8417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m:rPr>
                        <m:nor/>
                      </m:rPr>
                      <a:rPr lang="en-US" sz="1200" dirty="0">
                        <a:solidFill>
                          <a:srgbClr val="0000FF"/>
                        </a:solidFill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=0.1</a:t>
                </a:r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582" y="5105400"/>
                <a:ext cx="841705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922670" y="951150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280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:\Codes\turbopy\chemistry\Notes\DV-vs-thet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5" b="12917"/>
          <a:stretch/>
        </p:blipFill>
        <p:spPr bwMode="auto">
          <a:xfrm>
            <a:off x="4281310" y="762000"/>
            <a:ext cx="2424290" cy="23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N:\Codes\turbopy\chemistry\Notes\%erro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8"/>
          <a:stretch/>
        </p:blipFill>
        <p:spPr bwMode="auto">
          <a:xfrm>
            <a:off x="3962400" y="3276600"/>
            <a:ext cx="2743200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9240" y="5601831"/>
                <a:ext cx="4876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5601831"/>
                <a:ext cx="487634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3805538" y="1715153"/>
                <a:ext cx="674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05538" y="1715153"/>
                <a:ext cx="674544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76800" y="362459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00FF"/>
                </a:solidFill>
              </a:rPr>
              <a:t>0.15</a:t>
            </a:r>
            <a:endParaRPr lang="en-US" sz="105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472440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0.05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5189220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0.01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200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Naval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Swanekamp</dc:creator>
  <cp:lastModifiedBy>Steve Swanekamp</cp:lastModifiedBy>
  <cp:revision>42</cp:revision>
  <dcterms:created xsi:type="dcterms:W3CDTF">2019-03-27T20:24:56Z</dcterms:created>
  <dcterms:modified xsi:type="dcterms:W3CDTF">2019-04-05T21:03:34Z</dcterms:modified>
</cp:coreProperties>
</file>