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2"/>
  </p:notesMasterIdLst>
  <p:sldIdLst>
    <p:sldId id="294" r:id="rId2"/>
    <p:sldId id="303" r:id="rId3"/>
    <p:sldId id="300" r:id="rId4"/>
    <p:sldId id="307" r:id="rId5"/>
    <p:sldId id="301" r:id="rId6"/>
    <p:sldId id="276" r:id="rId7"/>
    <p:sldId id="308" r:id="rId8"/>
    <p:sldId id="302" r:id="rId9"/>
    <p:sldId id="306" r:id="rId10"/>
    <p:sldId id="30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1CDE-288D-4020-BE8C-685C725EFF9F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5448-DBC4-4207-ABF9-6F8B3DA0871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85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Tijdelijke aanduiding voor dianumm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4317" indent="-2708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3564" indent="-2167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6990" indent="-2167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50415" indent="-2167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83841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7266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50692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84118" indent="-216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3920B9A-56B5-4868-B533-C29A9A878B5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0927E2-F850-4729-8B98-A044AEC21FE7}" type="datetimeFigureOut">
              <a:rPr lang="nl-BE" smtClean="0"/>
              <a:t>27/05/2016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5229280-D1C3-4B31-BFF6-95607069F8E4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-Elektronica-ICT/BAP_Stage_Syllab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-Elektronica-ICT/BAP_Stage_Syllabus/blob/master/StageSyllabus/Documenten/Stagereglement%20AP_definitief.doc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-Elektronica-ICT/BAP_Stage_Syllabus/blob/9f1578fe1cc5658ec80230a1783132c08c739ccf/README.md#zelf-stagebedrijf-zoeken" TargetMode="External"/><Relationship Id="rId2" Type="http://schemas.openxmlformats.org/officeDocument/2006/relationships/hyperlink" Target="https://github.com/AP-Elektronica-ICT/BAP_Stage_Syllabus/blob/master/StageSyllabus/Documenten/Stagereglement%20AP_definitief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BAP/1516/1516_onderwerpen_samengeevoegd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BAP 16-17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PRE-Infosessie</a:t>
            </a:r>
          </a:p>
        </p:txBody>
      </p:sp>
    </p:spTree>
    <p:extLst>
      <p:ext uri="{BB962C8B-B14F-4D97-AF65-F5344CB8AC3E}">
        <p14:creationId xmlns:p14="http://schemas.microsoft.com/office/powerpoint/2010/main" val="6429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nu?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Werk aan je minder sterke punten</a:t>
            </a:r>
          </a:p>
          <a:p>
            <a:r>
              <a:rPr lang="nl-BE" dirty="0"/>
              <a:t>Weet dat er nooit een 100% match kan gevonden worden</a:t>
            </a:r>
          </a:p>
          <a:p>
            <a:r>
              <a:rPr lang="nl-BE" dirty="0"/>
              <a:t>Hoe hoger je cijfers dit semester, hoe beter! </a:t>
            </a:r>
            <a:r>
              <a:rPr lang="nl-BE" dirty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95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Algemene info zodat je de mogelijkheden kent</a:t>
            </a:r>
          </a:p>
          <a:p>
            <a:r>
              <a:rPr lang="nl-BE" dirty="0"/>
              <a:t>Sommige ‘pistes’ vereisen dit semester al actie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6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Mogelijkheden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Bachelorproef</a:t>
            </a:r>
            <a:r>
              <a:rPr lang="nl-BE" dirty="0"/>
              <a:t> + stage: “werkstuk maken op bedrijf” (Luyts/Smets/Dams)</a:t>
            </a:r>
          </a:p>
          <a:p>
            <a:pPr marL="800100" lvl="1" indent="-342900"/>
            <a:r>
              <a:rPr lang="nl-BE" dirty="0"/>
              <a:t>Semester 5</a:t>
            </a:r>
          </a:p>
          <a:p>
            <a:pPr marL="800100" lvl="1" indent="-342900"/>
            <a:r>
              <a:rPr lang="nl-BE" dirty="0"/>
              <a:t>Semester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EPS: “European project semester” (Peeters)</a:t>
            </a:r>
          </a:p>
          <a:p>
            <a:pPr marL="800100" lvl="1" indent="-342900"/>
            <a:r>
              <a:rPr lang="nl-BE" dirty="0"/>
              <a:t>Semester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Erasmus (Peeters)</a:t>
            </a:r>
          </a:p>
          <a:p>
            <a:pPr marL="800100" lvl="1" indent="-342900"/>
            <a:r>
              <a:rPr lang="nl-BE" dirty="0"/>
              <a:t>Semester 6</a:t>
            </a:r>
          </a:p>
        </p:txBody>
      </p:sp>
    </p:spTree>
    <p:extLst>
      <p:ext uri="{BB962C8B-B14F-4D97-AF65-F5344CB8AC3E}">
        <p14:creationId xmlns:p14="http://schemas.microsoft.com/office/powerpoint/2010/main" val="34482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EPS/Erasmus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Toelichting</a:t>
            </a:r>
          </a:p>
          <a:p>
            <a:endParaRPr lang="nl-BE" dirty="0"/>
          </a:p>
          <a:p>
            <a:r>
              <a:rPr lang="nl-BE" dirty="0"/>
              <a:t>Je valt dan buiten ‘normale </a:t>
            </a:r>
            <a:r>
              <a:rPr lang="nl-BE" dirty="0" err="1"/>
              <a:t>BAP+Stage</a:t>
            </a:r>
            <a:r>
              <a:rPr lang="nl-BE" dirty="0"/>
              <a:t>’ werking en hebt niets met voorgaande te maken.</a:t>
            </a:r>
          </a:p>
          <a:p>
            <a:endParaRPr lang="nl-BE" dirty="0"/>
          </a:p>
          <a:p>
            <a:r>
              <a:rPr lang="nl-BE" dirty="0"/>
              <a:t>Peeters volgt dit op.</a:t>
            </a:r>
          </a:p>
        </p:txBody>
      </p:sp>
    </p:spTree>
    <p:extLst>
      <p:ext uri="{BB962C8B-B14F-4D97-AF65-F5344CB8AC3E}">
        <p14:creationId xmlns:p14="http://schemas.microsoft.com/office/powerpoint/2010/main" val="24740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Bachelorproef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Semester 5:</a:t>
            </a:r>
          </a:p>
          <a:p>
            <a:r>
              <a:rPr lang="nl-BE" dirty="0"/>
              <a:t>	</a:t>
            </a:r>
            <a:r>
              <a:rPr lang="nl-BE" dirty="0" err="1"/>
              <a:t>Asap</a:t>
            </a:r>
            <a:r>
              <a:rPr lang="nl-BE" dirty="0"/>
              <a:t> melden aan Dams en Luyts</a:t>
            </a:r>
          </a:p>
          <a:p>
            <a:r>
              <a:rPr lang="nl-BE" dirty="0"/>
              <a:t>	Liefst zorg je zelf voor </a:t>
            </a:r>
            <a:r>
              <a:rPr lang="nl-BE" dirty="0" err="1"/>
              <a:t>stage+bachelorproefbedrijf</a:t>
            </a:r>
            <a:endParaRPr lang="nl-BE" dirty="0"/>
          </a:p>
          <a:p>
            <a:endParaRPr lang="nl-BE" dirty="0"/>
          </a:p>
          <a:p>
            <a:r>
              <a:rPr lang="nl-BE" dirty="0"/>
              <a:t>Semester 6:</a:t>
            </a:r>
          </a:p>
          <a:p>
            <a:r>
              <a:rPr lang="nl-BE" dirty="0"/>
              <a:t>	Mogelijkheid 1: zelf </a:t>
            </a:r>
            <a:r>
              <a:rPr lang="nl-BE" dirty="0" err="1"/>
              <a:t>stage+bapbedrijf</a:t>
            </a:r>
            <a:r>
              <a:rPr lang="nl-BE" dirty="0"/>
              <a:t> verzorgen (deadline 31 aug)</a:t>
            </a:r>
          </a:p>
          <a:p>
            <a:r>
              <a:rPr lang="nl-BE" dirty="0"/>
              <a:t>		</a:t>
            </a:r>
            <a:r>
              <a:rPr lang="nl-BE" u="sng" dirty="0"/>
              <a:t>VOOR 30 juni melden en bespreken met Dams en Luyts</a:t>
            </a:r>
          </a:p>
          <a:p>
            <a:r>
              <a:rPr lang="nl-BE" dirty="0"/>
              <a:t>	Mogelijkheid 2: je kiest uit lijst begin oktober</a:t>
            </a:r>
          </a:p>
        </p:txBody>
      </p:sp>
    </p:spTree>
    <p:extLst>
      <p:ext uri="{BB962C8B-B14F-4D97-AF65-F5344CB8AC3E}">
        <p14:creationId xmlns:p14="http://schemas.microsoft.com/office/powerpoint/2010/main" val="32575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Stagesyllabus</a:t>
            </a:r>
            <a:endParaRPr lang="nl-NL" dirty="0"/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/>
              <a:t>“Het heilige boek” van de </a:t>
            </a:r>
            <a:r>
              <a:rPr lang="nl-BE" dirty="0" err="1" smtClean="0"/>
              <a:t>bachelorproef</a:t>
            </a:r>
            <a:r>
              <a:rPr lang="nl-BE" dirty="0" smtClean="0"/>
              <a:t> (nog versie 2015-2016)</a:t>
            </a:r>
            <a:endParaRPr lang="nl-BE" dirty="0"/>
          </a:p>
          <a:p>
            <a:pPr lvl="1"/>
            <a:r>
              <a:rPr lang="nl-BE" dirty="0"/>
              <a:t>Alle afspraken, data en inleverstukken staan hierin</a:t>
            </a:r>
          </a:p>
          <a:p>
            <a:pPr lvl="2"/>
            <a:r>
              <a:rPr lang="nl-BE" dirty="0"/>
              <a:t>Waarom</a:t>
            </a:r>
          </a:p>
          <a:p>
            <a:pPr lvl="2"/>
            <a:r>
              <a:rPr lang="nl-BE" dirty="0"/>
              <a:t>Wanneer</a:t>
            </a:r>
          </a:p>
          <a:p>
            <a:pPr lvl="2"/>
            <a:r>
              <a:rPr lang="nl-BE" dirty="0"/>
              <a:t>Hoe</a:t>
            </a:r>
          </a:p>
          <a:p>
            <a:pPr lvl="2"/>
            <a:endParaRPr lang="nl-BE" dirty="0"/>
          </a:p>
          <a:p>
            <a:pPr lvl="2"/>
            <a:endParaRPr lang="nl-BE" dirty="0"/>
          </a:p>
          <a:p>
            <a:pPr lvl="2"/>
            <a:endParaRPr lang="nl-BE" dirty="0"/>
          </a:p>
          <a:p>
            <a:r>
              <a:rPr lang="nl-BE" dirty="0"/>
              <a:t>Meest recente versie steeds op: </a:t>
            </a:r>
            <a:r>
              <a:rPr lang="nl-BE" dirty="0">
                <a:hlinkClick r:id="rId3"/>
              </a:rPr>
              <a:t>https://github.com/AP-Elektronica-ICT/BAP_Stage_Syllabus</a:t>
            </a:r>
            <a:r>
              <a:rPr lang="nl-BE" dirty="0"/>
              <a:t> </a:t>
            </a:r>
          </a:p>
          <a:p>
            <a:endParaRPr lang="nl-BE" b="0" i="1" dirty="0"/>
          </a:p>
          <a:p>
            <a:r>
              <a:rPr lang="nl-BE" sz="2100" u="sng" dirty="0">
                <a:solidFill>
                  <a:srgbClr val="FF0000"/>
                </a:solidFill>
              </a:rPr>
              <a:t>Lees alvast stagereglement</a:t>
            </a:r>
          </a:p>
          <a:p>
            <a:r>
              <a:rPr lang="nl-BE" sz="2100" dirty="0"/>
              <a:t>	</a:t>
            </a:r>
            <a:r>
              <a:rPr lang="nl-BE" sz="2100" dirty="0">
                <a:hlinkClick r:id="rId4"/>
              </a:rPr>
              <a:t>https://github.com/AP-Elektronica-ICT/BAP_Stage_Syllabus/blob/master/StageSyllabus/Documenten/Stagereglement%20AP_definitief.docx</a:t>
            </a:r>
            <a:r>
              <a:rPr lang="nl-BE" sz="2100" dirty="0"/>
              <a:t> </a:t>
            </a:r>
          </a:p>
          <a:p>
            <a:pPr lvl="2"/>
            <a:endParaRPr lang="nl-BE" dirty="0"/>
          </a:p>
          <a:p>
            <a:pPr lvl="1"/>
            <a:endParaRPr lang="nl-BE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84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Syllabus verschil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Versie online (</a:t>
            </a:r>
            <a:r>
              <a:rPr lang="nl-BE" dirty="0" err="1" smtClean="0"/>
              <a:t>github</a:t>
            </a:r>
            <a:r>
              <a:rPr lang="nl-BE" dirty="0" smtClean="0"/>
              <a:t>) is nu nog versie 2015-2016</a:t>
            </a:r>
          </a:p>
          <a:p>
            <a:endParaRPr lang="nl-BE" dirty="0"/>
          </a:p>
          <a:p>
            <a:r>
              <a:rPr lang="nl-BE" dirty="0" smtClean="0"/>
              <a:t>Bekijk zeker de issues voor mogelijk veranderingen naar volgend jaar toe</a:t>
            </a:r>
          </a:p>
          <a:p>
            <a:endParaRPr lang="nl-BE" dirty="0"/>
          </a:p>
          <a:p>
            <a:r>
              <a:rPr lang="nl-BE" dirty="0" smtClean="0"/>
              <a:t>Belangrijkste verandering:</a:t>
            </a:r>
          </a:p>
          <a:p>
            <a:r>
              <a:rPr lang="nl-BE" dirty="0"/>
              <a:t>	</a:t>
            </a:r>
            <a:r>
              <a:rPr lang="nl-BE" dirty="0" smtClean="0"/>
              <a:t>BAP  27 STUDIEPUNTEN</a:t>
            </a:r>
          </a:p>
          <a:p>
            <a:r>
              <a:rPr lang="nl-BE" dirty="0"/>
              <a:t>	</a:t>
            </a:r>
            <a:r>
              <a:rPr lang="nl-BE" dirty="0" smtClean="0"/>
              <a:t>DUUR: 5*12 werkdagen (</a:t>
            </a:r>
            <a:r>
              <a:rPr lang="nl-BE" dirty="0" err="1" smtClean="0"/>
              <a:t>ipv</a:t>
            </a:r>
            <a:r>
              <a:rPr lang="nl-BE" dirty="0" smtClean="0"/>
              <a:t> 4*12)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997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Zelf bedrijf zoeken?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Lees eerst artikel 7 op </a:t>
            </a:r>
            <a:r>
              <a:rPr lang="nl-BE" dirty="0">
                <a:hlinkClick r:id="rId2"/>
              </a:rPr>
              <a:t>https://github.com/AP-Elektronica-ICT/BAP_Stage_Syllabus/blob/master/StageSyllabus/Documenten/Stagereglement%20AP_definitief.docx</a:t>
            </a:r>
            <a:r>
              <a:rPr lang="nl-BE" dirty="0"/>
              <a:t> </a:t>
            </a:r>
          </a:p>
          <a:p>
            <a:endParaRPr lang="nl-BE" dirty="0"/>
          </a:p>
          <a:p>
            <a:r>
              <a:rPr lang="nl-BE" dirty="0"/>
              <a:t>Check ‘no-go’ bedrijven op: </a:t>
            </a:r>
            <a:r>
              <a:rPr lang="nl-BE" dirty="0">
                <a:hlinkClick r:id="rId3"/>
              </a:rPr>
              <a:t>https://github.com/AP-Elektronica-ICT/BAP_Stage_Syllabus/blob/9f1578fe1cc5658ec80230a1783132c08c739ccf/README.md#zelf-stagebedrijf-zoeken</a:t>
            </a:r>
            <a:r>
              <a:rPr lang="nl-BE" dirty="0"/>
              <a:t> </a:t>
            </a:r>
          </a:p>
          <a:p>
            <a:r>
              <a:rPr lang="nl-BE" dirty="0"/>
              <a:t>	Deze bedrijven zijn onze ‘vaste’ partners.</a:t>
            </a:r>
          </a:p>
        </p:txBody>
      </p:sp>
    </p:spTree>
    <p:extLst>
      <p:ext uri="{BB962C8B-B14F-4D97-AF65-F5344CB8AC3E}">
        <p14:creationId xmlns:p14="http://schemas.microsoft.com/office/powerpoint/2010/main" val="4536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Bedrijf uit lijst kiezen?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u="sng" dirty="0">
                <a:hlinkClick r:id="rId2" action="ppaction://hlinkfile"/>
              </a:rPr>
              <a:t>Demo lijst</a:t>
            </a:r>
            <a:r>
              <a:rPr lang="nl-BE" u="sng" dirty="0"/>
              <a:t> 15-16</a:t>
            </a:r>
          </a:p>
          <a:p>
            <a:endParaRPr lang="nl-BE" u="sng" dirty="0"/>
          </a:p>
          <a:p>
            <a:r>
              <a:rPr lang="nl-BE" dirty="0"/>
              <a:t>In oktober krijg je lijst</a:t>
            </a:r>
          </a:p>
          <a:p>
            <a:r>
              <a:rPr lang="nl-BE" dirty="0"/>
              <a:t>Iedereen krijgt 1 week om ‘top 5’ in te sturen</a:t>
            </a:r>
          </a:p>
          <a:p>
            <a:r>
              <a:rPr lang="nl-BE" dirty="0"/>
              <a:t>Ranking gebaseerd op resultaten van voorbije 4 semesters: eerste krijgt eerste keuze, enz.</a:t>
            </a:r>
          </a:p>
          <a:p>
            <a:endParaRPr lang="nl-BE" dirty="0"/>
          </a:p>
          <a:p>
            <a:r>
              <a:rPr lang="nl-BE" i="1" dirty="0"/>
              <a:t>Opgelet: </a:t>
            </a:r>
            <a:r>
              <a:rPr lang="nl-BE" dirty="0"/>
              <a:t> de voorbije 10 jaar hebben we nog maar een handvol “slechte matchen” gehad. 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3433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el">
  <a:themeElements>
    <a:clrScheme name="Essentie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633</TotalTime>
  <Words>260</Words>
  <Application>Microsoft Office PowerPoint</Application>
  <PresentationFormat>Breedbeeld</PresentationFormat>
  <Paragraphs>68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Wingdings</vt:lpstr>
      <vt:lpstr>Essentieel</vt:lpstr>
      <vt:lpstr>BAP 16-17</vt:lpstr>
      <vt:lpstr>Intro</vt:lpstr>
      <vt:lpstr>Mogelijkheden</vt:lpstr>
      <vt:lpstr>EPS/Erasmus</vt:lpstr>
      <vt:lpstr>Bachelorproef</vt:lpstr>
      <vt:lpstr>Stagesyllabus</vt:lpstr>
      <vt:lpstr>Syllabus verschil</vt:lpstr>
      <vt:lpstr>Zelf bedrijf zoeken?</vt:lpstr>
      <vt:lpstr>Bedrijf uit lijst kiezen?</vt:lpstr>
      <vt:lpstr>En nu?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Bachelorproef</dc:title>
  <dc:creator>Tim</dc:creator>
  <cp:lastModifiedBy>Tim Dams</cp:lastModifiedBy>
  <cp:revision>39</cp:revision>
  <dcterms:created xsi:type="dcterms:W3CDTF">2011-09-22T08:01:02Z</dcterms:created>
  <dcterms:modified xsi:type="dcterms:W3CDTF">2016-05-27T10:30:05Z</dcterms:modified>
</cp:coreProperties>
</file>