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75" r:id="rId4"/>
    <p:sldId id="277" r:id="rId5"/>
    <p:sldId id="278" r:id="rId6"/>
    <p:sldId id="279" r:id="rId7"/>
    <p:sldId id="267" r:id="rId8"/>
    <p:sldId id="276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CF44-18DC-4C54-A62A-769DFF623650}" type="datetimeFigureOut">
              <a:rPr lang="nl-BE" smtClean="0"/>
              <a:t>7/10/2018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5B99-92DA-4C6A-901F-69500FFC00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57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45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13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7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31403" y="658473"/>
            <a:ext cx="256920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10463063" y="1318591"/>
            <a:ext cx="1564104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9176168" y="497169"/>
            <a:ext cx="2626953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-70634" y="243236"/>
            <a:ext cx="142079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729067" y="0"/>
            <a:ext cx="8734000" cy="5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968090" y="3885399"/>
            <a:ext cx="2177311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867579" y="4365902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125036" y="3685934"/>
            <a:ext cx="1742545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flipH="1">
            <a:off x="-123535" y="3885409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84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 Night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2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2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2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2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2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2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6224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 Dawn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3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3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3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3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3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3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46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 Day - No cit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4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4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4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868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 Dusk - No city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sp>
        <p:nvSpPr>
          <p:cNvPr id="233" name="Google Shape;233;p15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5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5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816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 Night - No city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6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6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6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292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 - No city">
  <p:cSld name="Blank Dawn - No city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7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7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7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7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2235733" y="2009533"/>
            <a:ext cx="772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235733" y="3481939"/>
            <a:ext cx="7720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2400">
                <a:solidFill>
                  <a:srgbClr val="FFF2CC"/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78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45301" y="181833"/>
            <a:ext cx="11600767" cy="27704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324200" y="2069600"/>
            <a:ext cx="7543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▫"/>
              <a:defRPr sz="3467" i="1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3467" i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0" name="Google Shape;80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8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  <p:sp>
        <p:nvSpPr>
          <p:cNvPr id="82" name="Google Shape;82;p4"/>
          <p:cNvSpPr/>
          <p:nvPr/>
        </p:nvSpPr>
        <p:spPr>
          <a:xfrm>
            <a:off x="831403" y="658473"/>
            <a:ext cx="2569205" cy="1013377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 flipH="1">
            <a:off x="10666263" y="1216991"/>
            <a:ext cx="1564104" cy="61039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9379368" y="395569"/>
            <a:ext cx="2626953" cy="941588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-70634" y="243236"/>
            <a:ext cx="1420796" cy="5544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/>
          <p:nvPr/>
        </p:nvSpPr>
        <p:spPr>
          <a:xfrm flipH="1">
            <a:off x="968090" y="3885399"/>
            <a:ext cx="2177311" cy="780420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4"/>
          <p:cNvSpPr/>
          <p:nvPr/>
        </p:nvSpPr>
        <p:spPr>
          <a:xfrm>
            <a:off x="10867579" y="4365902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4"/>
          <p:cNvSpPr/>
          <p:nvPr/>
        </p:nvSpPr>
        <p:spPr>
          <a:xfrm>
            <a:off x="9633036" y="3381135"/>
            <a:ext cx="1742545" cy="67995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4"/>
          <p:cNvSpPr/>
          <p:nvPr/>
        </p:nvSpPr>
        <p:spPr>
          <a:xfrm flipH="1">
            <a:off x="-123535" y="3885409"/>
            <a:ext cx="1405732" cy="554465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33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5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5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1132000" y="1657832"/>
            <a:ext cx="9928000" cy="40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▫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78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6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1132067" y="1701800"/>
            <a:ext cx="4818800" cy="4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2"/>
          </p:nvPr>
        </p:nvSpPr>
        <p:spPr>
          <a:xfrm>
            <a:off x="6241104" y="1701800"/>
            <a:ext cx="4818800" cy="4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9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7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7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7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7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7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89233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4453220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7817207" y="1701800"/>
            <a:ext cx="32000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1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8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8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8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73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6071653"/>
            <a:ext cx="12200399" cy="786355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avLst/>
              <a:gdLst/>
              <a:ahLst/>
              <a:cxnLst/>
              <a:rect l="l" t="t" r="r" b="b"/>
              <a:pathLst>
                <a:path w="285750" h="36835" extrusionOk="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9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9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1021367" y="5468667"/>
            <a:ext cx="101492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10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 Da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5271592"/>
            <a:ext cx="12192000" cy="1571627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>
            <a:off x="47616" y="5366824"/>
            <a:ext cx="12096768" cy="1476395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>
            <a:off x="0" y="5181580"/>
            <a:ext cx="12192000" cy="1676416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0"/>
          <p:cNvSpPr/>
          <p:nvPr/>
        </p:nvSpPr>
        <p:spPr>
          <a:xfrm>
            <a:off x="709468" y="588232"/>
            <a:ext cx="1936009" cy="763624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0"/>
          <p:cNvSpPr/>
          <p:nvPr/>
        </p:nvSpPr>
        <p:spPr>
          <a:xfrm flipH="1">
            <a:off x="10948837" y="1179000"/>
            <a:ext cx="1344764" cy="524792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0"/>
          <p:cNvSpPr/>
          <p:nvPr/>
        </p:nvSpPr>
        <p:spPr>
          <a:xfrm>
            <a:off x="9682533" y="486633"/>
            <a:ext cx="2258592" cy="80955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0"/>
          <p:cNvSpPr/>
          <p:nvPr/>
        </p:nvSpPr>
        <p:spPr>
          <a:xfrm>
            <a:off x="-103567" y="274635"/>
            <a:ext cx="1070643" cy="41776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5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2000" y="524800"/>
            <a:ext cx="99280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2000" y="1657832"/>
            <a:ext cx="9928000" cy="4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fld id="{53C623D6-A489-4E8B-AE9E-96EA6F80462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9463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secure/RapidBoard.jspa?rapidView=234&amp;projectKey=CA18AR&amp;view=planning&amp;selectedIssue=CA18AR-42&amp;epics=visi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1729067" y="0"/>
            <a:ext cx="8734000" cy="58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dirty="0" err="1"/>
              <a:t>ARealm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8AAB6BAF-6ED7-4CBB-A2D1-EF4B2E69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93" y="1036888"/>
            <a:ext cx="2676400" cy="4780130"/>
          </a:xfrm>
          <a:prstGeom prst="rect">
            <a:avLst/>
          </a:prstGeom>
        </p:spPr>
      </p:pic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351A62A3-371C-40FC-9587-9982C12D3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13" y="1036887"/>
            <a:ext cx="2701490" cy="4813029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4BB2125A-4FCC-4D69-A1A0-AE5086DCF8A8}"/>
              </a:ext>
            </a:extLst>
          </p:cNvPr>
          <p:cNvSpPr/>
          <p:nvPr/>
        </p:nvSpPr>
        <p:spPr>
          <a:xfrm>
            <a:off x="5614739" y="3092116"/>
            <a:ext cx="1074821" cy="67376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Google Shape;504;p37">
            <a:extLst>
              <a:ext uri="{FF2B5EF4-FFF2-40B4-BE49-F238E27FC236}">
                <a16:creationId xmlns:a16="http://schemas.microsoft.com/office/drawing/2014/main" id="{EC4EA9D4-1294-4778-A881-FCEB013D6664}"/>
              </a:ext>
            </a:extLst>
          </p:cNvPr>
          <p:cNvSpPr txBox="1">
            <a:spLocks/>
          </p:cNvSpPr>
          <p:nvPr/>
        </p:nvSpPr>
        <p:spPr>
          <a:xfrm>
            <a:off x="565214" y="1238753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Start scherm</a:t>
            </a:r>
          </a:p>
        </p:txBody>
      </p:sp>
      <p:sp>
        <p:nvSpPr>
          <p:cNvPr id="26" name="Google Shape;504;p37">
            <a:extLst>
              <a:ext uri="{FF2B5EF4-FFF2-40B4-BE49-F238E27FC236}">
                <a16:creationId xmlns:a16="http://schemas.microsoft.com/office/drawing/2014/main" id="{F9E1A586-160F-46E8-8E7B-2DBF9F085034}"/>
              </a:ext>
            </a:extLst>
          </p:cNvPr>
          <p:cNvSpPr txBox="1">
            <a:spLocks/>
          </p:cNvSpPr>
          <p:nvPr/>
        </p:nvSpPr>
        <p:spPr>
          <a:xfrm>
            <a:off x="10067714" y="1238753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Setup scherm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Pijl: rechts 9">
            <a:extLst>
              <a:ext uri="{FF2B5EF4-FFF2-40B4-BE49-F238E27FC236}">
                <a16:creationId xmlns:a16="http://schemas.microsoft.com/office/drawing/2014/main" id="{4BB2125A-4FCC-4D69-A1A0-AE5086DCF8A8}"/>
              </a:ext>
            </a:extLst>
          </p:cNvPr>
          <p:cNvSpPr/>
          <p:nvPr/>
        </p:nvSpPr>
        <p:spPr>
          <a:xfrm>
            <a:off x="5614739" y="3092116"/>
            <a:ext cx="1074821" cy="67376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A9A5E4-2B0B-44D6-BD7D-29855D63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19707"/>
            <a:ext cx="2695111" cy="4822276"/>
          </a:xfrm>
          <a:prstGeom prst="rect">
            <a:avLst/>
          </a:prstGeom>
        </p:spPr>
      </p:pic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Tutorial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92ADB79-3530-4E75-A221-FED3D7717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50" y="1019707"/>
            <a:ext cx="2673016" cy="4822276"/>
          </a:xfrm>
          <a:prstGeom prst="rect">
            <a:avLst/>
          </a:prstGeom>
        </p:spPr>
      </p:pic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Spelmap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07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Map overview</a:t>
            </a:r>
          </a:p>
        </p:txBody>
      </p:sp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Opdrachten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DD8D53-5742-43FB-916D-8533983E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95" y="1024301"/>
            <a:ext cx="2681804" cy="482561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C636BB4-A630-4EC3-A717-75F5CEB6C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35" y="1024301"/>
            <a:ext cx="2691661" cy="48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2451792" y="498094"/>
            <a:ext cx="2826061" cy="5861812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" name="Google Shape;507;p37">
            <a:extLst>
              <a:ext uri="{FF2B5EF4-FFF2-40B4-BE49-F238E27FC236}">
                <a16:creationId xmlns:a16="http://schemas.microsoft.com/office/drawing/2014/main" id="{32DEF206-CE27-44BC-A195-098620861081}"/>
              </a:ext>
            </a:extLst>
          </p:cNvPr>
          <p:cNvGrpSpPr/>
          <p:nvPr/>
        </p:nvGrpSpPr>
        <p:grpSpPr>
          <a:xfrm>
            <a:off x="6914149" y="524801"/>
            <a:ext cx="2826061" cy="5861812"/>
            <a:chOff x="2547150" y="238125"/>
            <a:chExt cx="2525675" cy="5238750"/>
          </a:xfrm>
        </p:grpSpPr>
        <p:sp>
          <p:nvSpPr>
            <p:cNvPr id="15" name="Google Shape;508;p37">
              <a:extLst>
                <a:ext uri="{FF2B5EF4-FFF2-40B4-BE49-F238E27FC236}">
                  <a16:creationId xmlns:a16="http://schemas.microsoft.com/office/drawing/2014/main" id="{27A1C4C6-88EA-4D65-B684-8FF5C9A0BE3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DA2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09;p37">
              <a:extLst>
                <a:ext uri="{FF2B5EF4-FFF2-40B4-BE49-F238E27FC236}">
                  <a16:creationId xmlns:a16="http://schemas.microsoft.com/office/drawing/2014/main" id="{50FA756D-6692-4D2F-84FD-8D7A15E917D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10;p37">
              <a:extLst>
                <a:ext uri="{FF2B5EF4-FFF2-40B4-BE49-F238E27FC236}">
                  <a16:creationId xmlns:a16="http://schemas.microsoft.com/office/drawing/2014/main" id="{68F41416-88FF-4908-BFF1-9187B7075F5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11;p37">
              <a:extLst>
                <a:ext uri="{FF2B5EF4-FFF2-40B4-BE49-F238E27FC236}">
                  <a16:creationId xmlns:a16="http://schemas.microsoft.com/office/drawing/2014/main" id="{9895EE16-2646-4CF4-B9A5-303AFD4633E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" name="Google Shape;504;p37">
            <a:extLst>
              <a:ext uri="{FF2B5EF4-FFF2-40B4-BE49-F238E27FC236}">
                <a16:creationId xmlns:a16="http://schemas.microsoft.com/office/drawing/2014/main" id="{93AC6694-71A5-461E-8CA7-66D06715AA8A}"/>
              </a:ext>
            </a:extLst>
          </p:cNvPr>
          <p:cNvSpPr txBox="1">
            <a:spLocks/>
          </p:cNvSpPr>
          <p:nvPr/>
        </p:nvSpPr>
        <p:spPr>
          <a:xfrm>
            <a:off x="649005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Statistieken</a:t>
            </a:r>
            <a:endParaRPr lang="en-US"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504;p37">
            <a:extLst>
              <a:ext uri="{FF2B5EF4-FFF2-40B4-BE49-F238E27FC236}">
                <a16:creationId xmlns:a16="http://schemas.microsoft.com/office/drawing/2014/main" id="{888D4BE3-D0D7-4E60-9E33-A87D4DC4CFCE}"/>
              </a:ext>
            </a:extLst>
          </p:cNvPr>
          <p:cNvSpPr txBox="1">
            <a:spLocks/>
          </p:cNvSpPr>
          <p:nvPr/>
        </p:nvSpPr>
        <p:spPr>
          <a:xfrm>
            <a:off x="10141050" y="1240800"/>
            <a:ext cx="41019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800" b="1" dirty="0" err="1">
                <a:latin typeface="Fira Sans"/>
                <a:ea typeface="Fira Sans"/>
                <a:cs typeface="Fira Sans"/>
                <a:sym typeface="Fira Sans"/>
              </a:rPr>
              <a:t>Eind</a:t>
            </a:r>
            <a:r>
              <a:rPr lang="en-US" sz="1800" b="1" dirty="0">
                <a:latin typeface="Fira Sans"/>
                <a:ea typeface="Fira Sans"/>
                <a:cs typeface="Fira Sans"/>
                <a:sym typeface="Fira Sans"/>
              </a:rPr>
              <a:t> scherm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668FE0-8CBA-45B7-901C-9362C42B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89" y="1024300"/>
            <a:ext cx="2660768" cy="482561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7912F04-FCC3-4DA4-BBAD-0041F0EB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91" y="1024299"/>
            <a:ext cx="2652130" cy="48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 idx="4294967295"/>
          </p:nvPr>
        </p:nvSpPr>
        <p:spPr>
          <a:xfrm>
            <a:off x="1131513" y="412043"/>
            <a:ext cx="9928000" cy="8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sz="4800" dirty="0"/>
              <a:t>Analyse</a:t>
            </a:r>
            <a:endParaRPr sz="4800" dirty="0"/>
          </a:p>
        </p:txBody>
      </p:sp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655CDF8-0838-4318-AE8D-C9F227BF1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3" y="3968187"/>
            <a:ext cx="1778884" cy="177888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07AE482-C167-4383-A838-1C306F3AAA44}"/>
              </a:ext>
            </a:extLst>
          </p:cNvPr>
          <p:cNvSpPr/>
          <p:nvPr/>
        </p:nvSpPr>
        <p:spPr>
          <a:xfrm>
            <a:off x="802038" y="5776512"/>
            <a:ext cx="1994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Unity</a:t>
            </a:r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/</a:t>
            </a:r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Ionic</a:t>
            </a:r>
            <a:endParaRPr lang="nl-BE" sz="2800" b="1" dirty="0">
              <a:solidFill>
                <a:srgbClr val="FFFFFF"/>
              </a:solidFill>
              <a:latin typeface="Fira Sans"/>
              <a:sym typeface="Fira San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689E307-C86B-4358-AD98-8884F2FA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58" y="3803241"/>
            <a:ext cx="1778884" cy="177888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BDC35F7-B965-4287-A16D-50C879267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71" y="2437829"/>
            <a:ext cx="1778883" cy="177888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C0A2E694-88A8-4171-9F5E-E9B77C16593A}"/>
              </a:ext>
            </a:extLst>
          </p:cNvPr>
          <p:cNvSpPr/>
          <p:nvPr/>
        </p:nvSpPr>
        <p:spPr>
          <a:xfrm>
            <a:off x="9868259" y="5747071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Azure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A2E3B6C-D754-4651-80DA-A8CC1D374808}"/>
              </a:ext>
            </a:extLst>
          </p:cNvPr>
          <p:cNvSpPr/>
          <p:nvPr/>
        </p:nvSpPr>
        <p:spPr>
          <a:xfrm>
            <a:off x="4270333" y="4360934"/>
            <a:ext cx="3650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ASP NET MVC </a:t>
            </a:r>
            <a:r>
              <a:rPr lang="nl-BE" sz="2800" b="1" dirty="0" err="1">
                <a:solidFill>
                  <a:srgbClr val="FFFFFF"/>
                </a:solidFill>
                <a:latin typeface="Fira Sans"/>
                <a:sym typeface="Fira Sans"/>
              </a:rPr>
              <a:t>core</a:t>
            </a:r>
            <a:r>
              <a:rPr lang="nl-BE" sz="2800" b="1" dirty="0">
                <a:solidFill>
                  <a:srgbClr val="FFFFFF"/>
                </a:solidFill>
                <a:latin typeface="Fira Sans"/>
                <a:sym typeface="Fira Sans"/>
              </a:rPr>
              <a:t> + EF</a:t>
            </a:r>
            <a:endParaRPr lang="nl-BE" sz="2800" b="1" dirty="0">
              <a:solidFill>
                <a:srgbClr val="FFFFFF"/>
              </a:solidFill>
              <a:latin typeface="Fira Sans"/>
            </a:endParaRP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0C1377F-2D5D-4984-8BE5-AB3EE2B447F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688667" y="3327271"/>
            <a:ext cx="2517404" cy="15303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C8FD5F4F-51AC-4CCF-8D00-D5981DF0534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6984954" y="3327271"/>
            <a:ext cx="2517404" cy="13654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ctrTitle"/>
          </p:nvPr>
        </p:nvSpPr>
        <p:spPr>
          <a:xfrm>
            <a:off x="2235733" y="2009533"/>
            <a:ext cx="77204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dirty="0"/>
              <a:t>JIRA</a:t>
            </a:r>
            <a:endParaRPr dirty="0"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2235733" y="3481938"/>
            <a:ext cx="7720400" cy="13948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nl-BE" dirty="0">
                <a:hlinkClick r:id="rId3"/>
              </a:rPr>
              <a:t>https://jira.ap.be/secure/RapidBoard.jspa?rapidView=234&amp;projectKey=CA18AR&amp;view=planning&amp;selectedIssue=CA18AR-42&amp;epics=visible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ctrTitle" idx="4294967295"/>
          </p:nvPr>
        </p:nvSpPr>
        <p:spPr>
          <a:xfrm>
            <a:off x="2046467" y="3635133"/>
            <a:ext cx="8099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BE" sz="8000" dirty="0"/>
              <a:t>Bedankt</a:t>
            </a:r>
            <a:endParaRPr sz="8000" dirty="0"/>
          </a:p>
        </p:txBody>
      </p:sp>
      <p:sp>
        <p:nvSpPr>
          <p:cNvPr id="339" name="Google Shape;339;p24"/>
          <p:cNvSpPr/>
          <p:nvPr/>
        </p:nvSpPr>
        <p:spPr>
          <a:xfrm>
            <a:off x="6520513" y="3336750"/>
            <a:ext cx="358307" cy="3421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6075757" y="1415623"/>
            <a:ext cx="1535107" cy="1535528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4595950" y="2622782"/>
            <a:ext cx="1014193" cy="1014345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4710130" y="1713042"/>
            <a:ext cx="497836" cy="4753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5438232" y="2012124"/>
            <a:ext cx="358297" cy="3421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0" name="Google Shape;350;p24"/>
          <p:cNvSpPr/>
          <p:nvPr/>
        </p:nvSpPr>
        <p:spPr>
          <a:xfrm rot="2926106">
            <a:off x="7610541" y="2283142"/>
            <a:ext cx="268291" cy="2561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6337786" y="1043375"/>
            <a:ext cx="241717" cy="230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11387064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Breedbeeld</PresentationFormat>
  <Paragraphs>22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Fira Sans</vt:lpstr>
      <vt:lpstr>Fira Sans Light</vt:lpstr>
      <vt:lpstr>Verges template</vt:lpstr>
      <vt:lpstr>ARealm</vt:lpstr>
      <vt:lpstr>PowerPoint-presentatie</vt:lpstr>
      <vt:lpstr>PowerPoint-presentatie</vt:lpstr>
      <vt:lpstr>PowerPoint-presentatie</vt:lpstr>
      <vt:lpstr>PowerPoint-presentatie</vt:lpstr>
      <vt:lpstr>PowerPoint-presentatie</vt:lpstr>
      <vt:lpstr>Analyse</vt:lpstr>
      <vt:lpstr>JIRA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ARealm</dc:title>
  <dc:creator>wouter huygen</dc:creator>
  <cp:lastModifiedBy>Robbe Vermeire</cp:lastModifiedBy>
  <cp:revision>9</cp:revision>
  <dcterms:created xsi:type="dcterms:W3CDTF">2018-10-07T08:43:57Z</dcterms:created>
  <dcterms:modified xsi:type="dcterms:W3CDTF">2018-10-07T20:15:17Z</dcterms:modified>
</cp:coreProperties>
</file>