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BFE9C6-B4EC-4042-96CF-A070114A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100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aLL</a:t>
            </a:r>
            <a:r>
              <a:rPr lang="en-US" sz="10000" b="1" dirty="0" err="1">
                <a:latin typeface="Arial Black" panose="020B0A04020102020204" pitchFamily="34" charset="0"/>
              </a:rPr>
              <a:t>OUT</a:t>
            </a:r>
            <a:r>
              <a:rPr lang="en-US" sz="24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ANTWERPEN</a:t>
            </a:r>
            <a:br>
              <a:rPr lang="en-US" sz="24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Sprint 1		15/10-21/10</a:t>
            </a:r>
            <a:endParaRPr lang="nl-BE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55C342B-3391-40F7-91A1-30E3805F6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Hoeven</a:t>
            </a:r>
            <a:endParaRPr lang="en-US" dirty="0"/>
          </a:p>
          <a:p>
            <a:r>
              <a:rPr lang="en-US" dirty="0" err="1"/>
              <a:t>Gilian</a:t>
            </a:r>
            <a:r>
              <a:rPr lang="en-US" dirty="0"/>
              <a:t> </a:t>
            </a:r>
            <a:r>
              <a:rPr lang="en-US" dirty="0" err="1"/>
              <a:t>Sterckx</a:t>
            </a:r>
            <a:endParaRPr lang="en-US" dirty="0"/>
          </a:p>
          <a:p>
            <a:r>
              <a:rPr lang="en-US" dirty="0"/>
              <a:t>Koen Spallier</a:t>
            </a:r>
          </a:p>
        </p:txBody>
      </p:sp>
    </p:spTree>
    <p:extLst>
      <p:ext uri="{BB962C8B-B14F-4D97-AF65-F5344CB8AC3E}">
        <p14:creationId xmlns:p14="http://schemas.microsoft.com/office/powerpoint/2010/main" val="1841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1ECA-9529-4AC1-80A5-A5846177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Burn-down chart</a:t>
            </a: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F09F1-9352-42AD-9D85-627C534B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428750"/>
            <a:ext cx="63722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2F75-F5F8-4E8A-8B12-585DC5F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Stories</a:t>
            </a:r>
            <a:endParaRPr lang="nl-BE" dirty="0">
              <a:latin typeface="Arial Black" panose="020B0A04020102020204" pitchFamily="34" charset="0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FEECC1-0B82-4C7D-BAA9-CD89E422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>
                <a:highlight>
                  <a:srgbClr val="00FF00"/>
                </a:highlight>
              </a:rPr>
              <a:t>Als administrator wil ik een nieuwe game aanmaken (Bas 5SP)</a:t>
            </a:r>
          </a:p>
          <a:p>
            <a:r>
              <a:rPr lang="nl-NL" dirty="0">
                <a:solidFill>
                  <a:srgbClr val="FFC000"/>
                </a:solidFill>
              </a:rPr>
              <a:t>Als gebruiker wil ik een game kunnen joinen </a:t>
            </a:r>
            <a:r>
              <a:rPr lang="en-US" dirty="0">
                <a:solidFill>
                  <a:srgbClr val="FFC000"/>
                </a:solidFill>
              </a:rPr>
              <a:t>(Gillian, 1SP)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dat het spel onthoud in welk team en welk spel ik zit als ik het spel afzet. </a:t>
            </a:r>
            <a:r>
              <a:rPr lang="en-US" dirty="0">
                <a:highlight>
                  <a:srgbClr val="00FF00"/>
                </a:highlight>
              </a:rPr>
              <a:t>(Bas, 3SP)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weten hoeveel punten op elke vraag staat</a:t>
            </a:r>
            <a:r>
              <a:rPr lang="en-US" dirty="0">
                <a:highlight>
                  <a:srgbClr val="00FF00"/>
                </a:highlight>
              </a:rPr>
              <a:t> (Koen, 3SP)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de locaties met vragen op de kaart zien</a:t>
            </a:r>
            <a:r>
              <a:rPr lang="en-US" dirty="0">
                <a:highlight>
                  <a:srgbClr val="00FF00"/>
                </a:highlight>
              </a:rPr>
              <a:t>(Gillian, 3SP)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dat elk team maar 1 smartphone gebruikt, en dat teams niet dezelfde naam kunnen gebruiken</a:t>
            </a:r>
            <a:r>
              <a:rPr lang="en-US" dirty="0">
                <a:highlight>
                  <a:srgbClr val="00FF00"/>
                </a:highlight>
              </a:rPr>
              <a:t>(Gillian, 3SP)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vroegtijdig uit het spel kunnen stappen</a:t>
            </a:r>
            <a:r>
              <a:rPr lang="en-US" dirty="0">
                <a:highlight>
                  <a:srgbClr val="00FF00"/>
                </a:highlight>
              </a:rPr>
              <a:t>(Koen, 1SP)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dat alle nodige informatie van de cloud word gehaald</a:t>
            </a:r>
            <a:r>
              <a:rPr lang="en-US" dirty="0">
                <a:highlight>
                  <a:srgbClr val="00FF00"/>
                </a:highlight>
              </a:rPr>
              <a:t>(Gillian, 2SP)</a:t>
            </a:r>
          </a:p>
          <a:p>
            <a:r>
              <a:rPr lang="nl-NL" dirty="0">
                <a:highlight>
                  <a:srgbClr val="00FF00"/>
                </a:highlight>
              </a:rPr>
              <a:t>Als gebruiker wil ik mezelf kunnen volgen op de map</a:t>
            </a:r>
            <a:r>
              <a:rPr lang="en-US" dirty="0">
                <a:highlight>
                  <a:srgbClr val="00FF00"/>
                </a:highlight>
              </a:rPr>
              <a:t>(Koen, 2SP)</a:t>
            </a:r>
          </a:p>
        </p:txBody>
      </p:sp>
    </p:spTree>
    <p:extLst>
      <p:ext uri="{BB962C8B-B14F-4D97-AF65-F5344CB8AC3E}">
        <p14:creationId xmlns:p14="http://schemas.microsoft.com/office/powerpoint/2010/main" val="4792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7EF37-81C7-439C-904A-E165D10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Velocity</a:t>
            </a: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D501D-C868-4784-8969-FA8CC2D1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79" y="1428750"/>
            <a:ext cx="5000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A84F-D050-4D08-981C-FD8FC3C9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28900"/>
            <a:ext cx="9601200" cy="1600200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latin typeface="Arial Black" panose="020B0A04020102020204" pitchFamily="34" charset="0"/>
              </a:rPr>
              <a:t>DEMO</a:t>
            </a:r>
            <a:endParaRPr lang="nl-BE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535AE-6D48-4C47-BF29-27D02239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Piechart</a:t>
            </a:r>
            <a:r>
              <a:rPr lang="en-US" dirty="0">
                <a:latin typeface="Arial Black" panose="020B0A04020102020204" pitchFamily="34" charset="0"/>
              </a:rPr>
              <a:t> SP</a:t>
            </a:r>
            <a:br>
              <a:rPr lang="en-US" dirty="0">
                <a:latin typeface="Arial Black" panose="020B0A04020102020204" pitchFamily="34" charset="0"/>
              </a:rPr>
            </a:b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6416-418D-4957-AC58-9CA1F45B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1722373"/>
            <a:ext cx="6307494" cy="38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7529D-2209-4C50-AE8F-2FB5682B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10000" dirty="0">
                <a:latin typeface="Arial Black" panose="020B0A04020102020204" pitchFamily="34" charset="0"/>
              </a:rPr>
              <a:t>Issues</a:t>
            </a:r>
            <a:endParaRPr lang="nl-BE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3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4B0B-9457-456A-81AC-EF0D1F29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Sprint 3</a:t>
            </a: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2D47C-A6CE-485E-9AB0-B6427605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94" y="1597575"/>
            <a:ext cx="9643011" cy="36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A9A9D-B0CF-49E0-A0CD-A6D3938C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71" y="2686050"/>
            <a:ext cx="10548257" cy="1485900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latin typeface="Arial Black" panose="020B0A04020102020204" pitchFamily="34" charset="0"/>
              </a:rPr>
              <a:t>Retrospective</a:t>
            </a:r>
            <a:endParaRPr lang="nl-BE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97322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40</TotalTime>
  <Words>179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 Black</vt:lpstr>
      <vt:lpstr>Franklin Gothic Book</vt:lpstr>
      <vt:lpstr>Bijsnijden</vt:lpstr>
      <vt:lpstr>aLLOUTANTWERPEN Sprint 1  15/10-21/10</vt:lpstr>
      <vt:lpstr>Burn-down chart</vt:lpstr>
      <vt:lpstr>Stories</vt:lpstr>
      <vt:lpstr>Team Velocity</vt:lpstr>
      <vt:lpstr>DEMO</vt:lpstr>
      <vt:lpstr>Piechart SP </vt:lpstr>
      <vt:lpstr>Issues</vt:lpstr>
      <vt:lpstr>Sprint 3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aLLOUTANTWERPEN Sprint 1  15/10-21/10</dc:title>
  <dc:creator>Koen Spallier</dc:creator>
  <cp:lastModifiedBy>van der Hoeven Sebastiaan [student]</cp:lastModifiedBy>
  <cp:revision>5</cp:revision>
  <dcterms:created xsi:type="dcterms:W3CDTF">2018-10-21T21:38:38Z</dcterms:created>
  <dcterms:modified xsi:type="dcterms:W3CDTF">2018-11-11T21:51:06Z</dcterms:modified>
</cp:coreProperties>
</file>