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C7F987-9B6A-4E06-9CA9-C80D68A41D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10000" b="1" dirty="0" err="1">
                <a:solidFill>
                  <a:srgbClr val="C00000"/>
                </a:solidFill>
                <a:latin typeface="Arial Black" panose="020B0A04020102020204" pitchFamily="34" charset="0"/>
              </a:rPr>
              <a:t>aLL</a:t>
            </a:r>
            <a:r>
              <a:rPr lang="en-US" sz="10000" b="1" dirty="0" err="1">
                <a:latin typeface="Arial Black" panose="020B0A04020102020204" pitchFamily="34" charset="0"/>
              </a:rPr>
              <a:t>OUT</a:t>
            </a:r>
            <a:r>
              <a:rPr lang="en-US" sz="2400" b="1" dirty="0" err="1">
                <a:solidFill>
                  <a:srgbClr val="C00000"/>
                </a:solidFill>
                <a:latin typeface="Arial Black" panose="020B0A04020102020204" pitchFamily="34" charset="0"/>
              </a:rPr>
              <a:t>ANTWERPEN</a:t>
            </a:r>
            <a:endParaRPr lang="nl-BE" sz="2400" b="1" dirty="0">
              <a:solidFill>
                <a:srgbClr val="C00000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Ondertitel 4">
            <a:extLst>
              <a:ext uri="{FF2B5EF4-FFF2-40B4-BE49-F238E27FC236}">
                <a16:creationId xmlns:a16="http://schemas.microsoft.com/office/drawing/2014/main" id="{7303118F-8A20-4387-9E9B-9D4204DB49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Sebastiaan</a:t>
            </a:r>
            <a:r>
              <a:rPr lang="en-US" dirty="0"/>
              <a:t> van der </a:t>
            </a:r>
            <a:r>
              <a:rPr lang="en-US" dirty="0" err="1"/>
              <a:t>Hoeven</a:t>
            </a:r>
            <a:endParaRPr lang="en-US" dirty="0"/>
          </a:p>
          <a:p>
            <a:r>
              <a:rPr lang="en-US" dirty="0" err="1"/>
              <a:t>Gilian</a:t>
            </a:r>
            <a:r>
              <a:rPr lang="en-US" dirty="0"/>
              <a:t> </a:t>
            </a:r>
            <a:r>
              <a:rPr lang="en-US" dirty="0" err="1"/>
              <a:t>Sterckx</a:t>
            </a:r>
            <a:endParaRPr lang="en-US" dirty="0"/>
          </a:p>
          <a:p>
            <a:r>
              <a:rPr lang="en-US" dirty="0"/>
              <a:t>Koen Spallier</a:t>
            </a:r>
          </a:p>
        </p:txBody>
      </p:sp>
    </p:spTree>
    <p:extLst>
      <p:ext uri="{BB962C8B-B14F-4D97-AF65-F5344CB8AC3E}">
        <p14:creationId xmlns:p14="http://schemas.microsoft.com/office/powerpoint/2010/main" val="2911301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B33651-D87F-4DC4-9750-98EA9DBD9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Arial Black" panose="020B0A04020102020204" pitchFamily="34" charset="0"/>
              </a:rPr>
              <a:t>Wat</a:t>
            </a:r>
            <a:endParaRPr lang="nl-BE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9EADF0A-AB74-4CAD-AC9E-C480677E1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Arial Black" panose="020B0A04020102020204" pitchFamily="34" charset="0"/>
              </a:rPr>
              <a:t>Verschillende</a:t>
            </a:r>
            <a:r>
              <a:rPr lang="en-US" dirty="0">
                <a:latin typeface="Arial Black" panose="020B0A04020102020204" pitchFamily="34" charset="0"/>
              </a:rPr>
              <a:t> teams</a:t>
            </a:r>
          </a:p>
          <a:p>
            <a:r>
              <a:rPr lang="en-US" dirty="0">
                <a:latin typeface="Arial Black" panose="020B0A04020102020204" pitchFamily="34" charset="0"/>
              </a:rPr>
              <a:t>1 </a:t>
            </a:r>
            <a:r>
              <a:rPr lang="en-US" dirty="0" err="1">
                <a:latin typeface="Arial Black" panose="020B0A04020102020204" pitchFamily="34" charset="0"/>
              </a:rPr>
              <a:t>doel</a:t>
            </a:r>
            <a:endParaRPr lang="en-US" dirty="0">
              <a:latin typeface="Arial Black" panose="020B0A04020102020204" pitchFamily="34" charset="0"/>
            </a:endParaRPr>
          </a:p>
          <a:p>
            <a:pPr lvl="1"/>
            <a:r>
              <a:rPr lang="en-US" i="0" dirty="0">
                <a:latin typeface="Arial Black" panose="020B0A04020102020204" pitchFamily="34" charset="0"/>
              </a:rPr>
              <a:t>De </a:t>
            </a:r>
            <a:r>
              <a:rPr lang="en-US" i="0" dirty="0" err="1">
                <a:latin typeface="Arial Black" panose="020B0A04020102020204" pitchFamily="34" charset="0"/>
              </a:rPr>
              <a:t>meeste</a:t>
            </a:r>
            <a:r>
              <a:rPr lang="en-US" i="0" dirty="0">
                <a:latin typeface="Arial Black" panose="020B0A04020102020204" pitchFamily="34" charset="0"/>
              </a:rPr>
              <a:t> </a:t>
            </a:r>
            <a:r>
              <a:rPr lang="en-US" i="0" dirty="0" err="1">
                <a:latin typeface="Arial Black" panose="020B0A04020102020204" pitchFamily="34" charset="0"/>
              </a:rPr>
              <a:t>punten</a:t>
            </a:r>
            <a:r>
              <a:rPr lang="en-US" i="0" dirty="0">
                <a:latin typeface="Arial Black" panose="020B0A04020102020204" pitchFamily="34" charset="0"/>
              </a:rPr>
              <a:t> </a:t>
            </a:r>
            <a:r>
              <a:rPr lang="en-US" i="0" dirty="0" err="1">
                <a:latin typeface="Arial Black" panose="020B0A04020102020204" pitchFamily="34" charset="0"/>
              </a:rPr>
              <a:t>halen</a:t>
            </a:r>
            <a:endParaRPr lang="en-US" i="0" dirty="0">
              <a:latin typeface="Arial Black" panose="020B0A04020102020204" pitchFamily="34" charset="0"/>
            </a:endParaRPr>
          </a:p>
          <a:p>
            <a:r>
              <a:rPr lang="en-US" i="0" dirty="0" err="1">
                <a:latin typeface="Arial Black" panose="020B0A04020102020204" pitchFamily="34" charset="0"/>
              </a:rPr>
              <a:t>Vragen</a:t>
            </a:r>
            <a:r>
              <a:rPr lang="en-US" i="0" dirty="0">
                <a:latin typeface="Arial Black" panose="020B0A04020102020204" pitchFamily="34" charset="0"/>
              </a:rPr>
              <a:t> </a:t>
            </a:r>
            <a:r>
              <a:rPr lang="en-US" i="0" dirty="0" err="1">
                <a:latin typeface="Arial Black" panose="020B0A04020102020204" pitchFamily="34" charset="0"/>
              </a:rPr>
              <a:t>oplossen</a:t>
            </a:r>
            <a:r>
              <a:rPr lang="en-US" i="0" dirty="0">
                <a:latin typeface="Arial Black" panose="020B0A04020102020204" pitchFamily="34" charset="0"/>
              </a:rPr>
              <a:t>/</a:t>
            </a:r>
            <a:r>
              <a:rPr lang="en-US" i="0" dirty="0" err="1">
                <a:latin typeface="Arial Black" panose="020B0A04020102020204" pitchFamily="34" charset="0"/>
              </a:rPr>
              <a:t>opdrachten</a:t>
            </a:r>
            <a:r>
              <a:rPr lang="en-US" i="0" dirty="0">
                <a:latin typeface="Arial Black" panose="020B0A04020102020204" pitchFamily="34" charset="0"/>
              </a:rPr>
              <a:t> </a:t>
            </a:r>
            <a:r>
              <a:rPr lang="en-US" i="0" dirty="0" err="1">
                <a:latin typeface="Arial Black" panose="020B0A04020102020204" pitchFamily="34" charset="0"/>
              </a:rPr>
              <a:t>doen</a:t>
            </a:r>
            <a:endParaRPr lang="nl-BE" i="0" dirty="0">
              <a:latin typeface="Arial Black" panose="020B0A04020102020204" pitchFamily="34" charset="0"/>
            </a:endParaRP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BD77A880-2820-4A4A-910E-CADA81BE3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6154" y="6449985"/>
            <a:ext cx="1476375" cy="21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977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581E31-D354-4949-A129-EDC2BCE5F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Arial Black" panose="020B0A04020102020204" pitchFamily="34" charset="0"/>
              </a:rPr>
              <a:t>MOCK</a:t>
            </a:r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UPS</a:t>
            </a:r>
            <a:endParaRPr lang="nl-BE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84211798-F800-4A2A-AF04-62C22A15A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6154" y="6449985"/>
            <a:ext cx="1476375" cy="217387"/>
          </a:xfrm>
          <a:prstGeom prst="rect">
            <a:avLst/>
          </a:prstGeom>
        </p:spPr>
      </p:pic>
      <p:pic>
        <p:nvPicPr>
          <p:cNvPr id="2050" name="Picture 2" descr="https://scontent-bru2-1.xx.fbcdn.net/v/t1.15752-9/43130989_564660303969471_5477868565686124544_n.png?_nc_cat=107&amp;oh=d15bd80e87b9a774e4e6a57aaa3a2e62&amp;oe=5C561590">
            <a:extLst>
              <a:ext uri="{FF2B5EF4-FFF2-40B4-BE49-F238E27FC236}">
                <a16:creationId xmlns:a16="http://schemas.microsoft.com/office/drawing/2014/main" id="{B56262B5-1BAC-4B3D-A8E1-77AD6EFBDF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0459" y="1695548"/>
            <a:ext cx="2246041" cy="4259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scontent-bru2-1.xx.fbcdn.net/v/t1.15752-9/43098790_714544338915741_8164462225281515520_n.png?_nc_cat=111&amp;oh=4058663b9b7bfa50cec4e346977f86fe&amp;oe=5C608D7A">
            <a:extLst>
              <a:ext uri="{FF2B5EF4-FFF2-40B4-BE49-F238E27FC236}">
                <a16:creationId xmlns:a16="http://schemas.microsoft.com/office/drawing/2014/main" id="{5046A22D-4AB3-4EF3-8B8C-37B6979207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1497" y="1695548"/>
            <a:ext cx="2246042" cy="4259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scontent-bru2-1.xx.fbcdn.net/v/t1.15752-9/43158674_861089380947097_2556564924868329472_n.png?_nc_cat=100&amp;oh=0094d1007ef143952f9357a8b2813192&amp;oe=5C6100BB">
            <a:extLst>
              <a:ext uri="{FF2B5EF4-FFF2-40B4-BE49-F238E27FC236}">
                <a16:creationId xmlns:a16="http://schemas.microsoft.com/office/drawing/2014/main" id="{1664F32D-38A3-44CA-8C2D-767E1E66A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0977" y="1695548"/>
            <a:ext cx="2246043" cy="4259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3383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581E31-D354-4949-A129-EDC2BCE5F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Arial Black" panose="020B0A04020102020204" pitchFamily="34" charset="0"/>
              </a:rPr>
              <a:t>MOCK</a:t>
            </a:r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UPS</a:t>
            </a:r>
            <a:endParaRPr lang="nl-BE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84211798-F800-4A2A-AF04-62C22A15A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6154" y="6449985"/>
            <a:ext cx="1476375" cy="217387"/>
          </a:xfrm>
          <a:prstGeom prst="rect">
            <a:avLst/>
          </a:prstGeom>
        </p:spPr>
      </p:pic>
      <p:pic>
        <p:nvPicPr>
          <p:cNvPr id="11" name="Picture 8" descr="https://scontent-bru2-1.xx.fbcdn.net/v/t1.15752-9/43113223_283113439193962_18060603767652352_n.png?_nc_cat=109&amp;oh=d41dd8295309edef4174820cb594ed45&amp;oe=5C532353">
            <a:extLst>
              <a:ext uri="{FF2B5EF4-FFF2-40B4-BE49-F238E27FC236}">
                <a16:creationId xmlns:a16="http://schemas.microsoft.com/office/drawing/2014/main" id="{E4C69250-A8BB-4B93-A0A4-CACEAD2D9E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3838" y="1737897"/>
            <a:ext cx="2246043" cy="4259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0" descr="https://scontent-bru2-1.xx.fbcdn.net/v/t1.15752-9/43074574_2085047778476349_4514074777727533056_n.png?_nc_cat=109&amp;oh=692e66feb38aa796fb77642ef6b866ec&amp;oe=5C1B9BEF">
            <a:extLst>
              <a:ext uri="{FF2B5EF4-FFF2-40B4-BE49-F238E27FC236}">
                <a16:creationId xmlns:a16="http://schemas.microsoft.com/office/drawing/2014/main" id="{491BC8DE-8F3C-4B22-86E5-24A2FCF66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535" y="1737895"/>
            <a:ext cx="2246044" cy="425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s://scontent-bru2-1.xx.fbcdn.net/v/t1.15752-9/43148710_363002234240965_542044711209140224_n.png?_nc_cat=107&amp;oh=bea19bb97e55f19aef9a2e2b010f1dbb&amp;oe=5C597210">
            <a:extLst>
              <a:ext uri="{FF2B5EF4-FFF2-40B4-BE49-F238E27FC236}">
                <a16:creationId xmlns:a16="http://schemas.microsoft.com/office/drawing/2014/main" id="{A9EC66A8-2F81-4028-8456-63699D3F6A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3233" y="1741943"/>
            <a:ext cx="2246044" cy="425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4" descr="https://scontent-bru2-1.xx.fbcdn.net/v/t1.15752-9/43097411_237771766916648_3207062044247326720_n.png?_nc_cat=108&amp;oh=aa34893ac8b72fd18c4d9b197c08ab50&amp;oe=5C534518">
            <a:extLst>
              <a:ext uri="{FF2B5EF4-FFF2-40B4-BE49-F238E27FC236}">
                <a16:creationId xmlns:a16="http://schemas.microsoft.com/office/drawing/2014/main" id="{B1BB7A3D-59A6-4455-B21A-981820A63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2931" y="1737895"/>
            <a:ext cx="2246043" cy="425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6515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A35CC4-7148-4F20-ABE1-E7D212A31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Hoe</a:t>
            </a:r>
            <a:endParaRPr lang="nl-BE" dirty="0">
              <a:latin typeface="Arial Black" panose="020B0A04020102020204" pitchFamily="34" charset="0"/>
            </a:endParaRP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94B12B49-92A9-44E3-9587-E74B175C83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6154" y="6449985"/>
            <a:ext cx="1476375" cy="217387"/>
          </a:xfrm>
          <a:prstGeom prst="rect">
            <a:avLst/>
          </a:prstGeom>
        </p:spPr>
      </p:pic>
      <p:pic>
        <p:nvPicPr>
          <p:cNvPr id="1026" name="Picture 2" descr="Image result for Angular">
            <a:extLst>
              <a:ext uri="{FF2B5EF4-FFF2-40B4-BE49-F238E27FC236}">
                <a16:creationId xmlns:a16="http://schemas.microsoft.com/office/drawing/2014/main" id="{BB929160-A57A-4F80-8BEC-8CA5CDD674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1151495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ionic">
            <a:extLst>
              <a:ext uri="{FF2B5EF4-FFF2-40B4-BE49-F238E27FC236}">
                <a16:creationId xmlns:a16="http://schemas.microsoft.com/office/drawing/2014/main" id="{F3CB411B-E96F-4501-95A7-371F346EE7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58" b="30063"/>
          <a:stretch/>
        </p:blipFill>
        <p:spPr bwMode="auto">
          <a:xfrm>
            <a:off x="7854778" y="5101103"/>
            <a:ext cx="3434057" cy="1348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asp.net logo">
            <a:extLst>
              <a:ext uri="{FF2B5EF4-FFF2-40B4-BE49-F238E27FC236}">
                <a16:creationId xmlns:a16="http://schemas.microsoft.com/office/drawing/2014/main" id="{9621E0CA-4009-4EFA-BB32-57A3CA107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137" y="4449558"/>
            <a:ext cx="3353438" cy="1959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azure">
            <a:extLst>
              <a:ext uri="{FF2B5EF4-FFF2-40B4-BE49-F238E27FC236}">
                <a16:creationId xmlns:a16="http://schemas.microsoft.com/office/drawing/2014/main" id="{B06D8A54-DE0D-4BB1-A7A5-5D075A2245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83" b="27445"/>
          <a:stretch/>
        </p:blipFill>
        <p:spPr bwMode="auto">
          <a:xfrm>
            <a:off x="7220979" y="2512539"/>
            <a:ext cx="3751821" cy="1194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2753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C7F987-9B6A-4E06-9CA9-C80D68A41D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10000" b="1" dirty="0" err="1">
                <a:solidFill>
                  <a:srgbClr val="C00000"/>
                </a:solidFill>
                <a:latin typeface="Arial Black" panose="020B0A04020102020204" pitchFamily="34" charset="0"/>
              </a:rPr>
              <a:t>aLL</a:t>
            </a:r>
            <a:r>
              <a:rPr lang="en-US" sz="10000" b="1" dirty="0" err="1">
                <a:latin typeface="Arial Black" panose="020B0A04020102020204" pitchFamily="34" charset="0"/>
              </a:rPr>
              <a:t>OUT</a:t>
            </a:r>
            <a:r>
              <a:rPr lang="en-US" sz="2400" b="1" dirty="0" err="1">
                <a:solidFill>
                  <a:srgbClr val="C00000"/>
                </a:solidFill>
                <a:latin typeface="Arial Black" panose="020B0A04020102020204" pitchFamily="34" charset="0"/>
              </a:rPr>
              <a:t>ANTWERPEN</a:t>
            </a:r>
            <a:endParaRPr lang="nl-BE" sz="2400" b="1" dirty="0">
              <a:solidFill>
                <a:srgbClr val="C00000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Ondertitel 4">
            <a:extLst>
              <a:ext uri="{FF2B5EF4-FFF2-40B4-BE49-F238E27FC236}">
                <a16:creationId xmlns:a16="http://schemas.microsoft.com/office/drawing/2014/main" id="{7303118F-8A20-4387-9E9B-9D4204DB49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Sebastiaan</a:t>
            </a:r>
            <a:r>
              <a:rPr lang="en-US" dirty="0"/>
              <a:t> van der </a:t>
            </a:r>
            <a:r>
              <a:rPr lang="en-US" dirty="0" err="1"/>
              <a:t>Hoeven</a:t>
            </a:r>
            <a:endParaRPr lang="en-US" dirty="0"/>
          </a:p>
          <a:p>
            <a:r>
              <a:rPr lang="en-US" dirty="0" err="1"/>
              <a:t>Gilian</a:t>
            </a:r>
            <a:r>
              <a:rPr lang="en-US" dirty="0"/>
              <a:t> </a:t>
            </a:r>
            <a:r>
              <a:rPr lang="en-US" dirty="0" err="1"/>
              <a:t>Sterckx</a:t>
            </a:r>
            <a:endParaRPr lang="en-US" dirty="0"/>
          </a:p>
          <a:p>
            <a:r>
              <a:rPr lang="en-US" dirty="0"/>
              <a:t>Koen Spallier</a:t>
            </a:r>
          </a:p>
        </p:txBody>
      </p:sp>
    </p:spTree>
    <p:extLst>
      <p:ext uri="{BB962C8B-B14F-4D97-AF65-F5344CB8AC3E}">
        <p14:creationId xmlns:p14="http://schemas.microsoft.com/office/powerpoint/2010/main" val="516394818"/>
      </p:ext>
    </p:extLst>
  </p:cSld>
  <p:clrMapOvr>
    <a:masterClrMapping/>
  </p:clrMapOvr>
</p:sld>
</file>

<file path=ppt/theme/theme1.xml><?xml version="1.0" encoding="utf-8"?>
<a:theme xmlns:a="http://schemas.openxmlformats.org/drawingml/2006/main" name="Bijsnijden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TM10001105[[fn=Bijsnijden]]</Template>
  <TotalTime>111</TotalTime>
  <Words>35</Words>
  <Application>Microsoft Office PowerPoint</Application>
  <PresentationFormat>Breedbeeld</PresentationFormat>
  <Paragraphs>16</Paragraphs>
  <Slides>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10" baseType="lpstr">
      <vt:lpstr>Arial</vt:lpstr>
      <vt:lpstr>Arial Black</vt:lpstr>
      <vt:lpstr>Franklin Gothic Book</vt:lpstr>
      <vt:lpstr>Bijsnijden</vt:lpstr>
      <vt:lpstr>aLLOUTANTWERPEN</vt:lpstr>
      <vt:lpstr>Wat</vt:lpstr>
      <vt:lpstr>MOCKUPS</vt:lpstr>
      <vt:lpstr>MOCKUPS</vt:lpstr>
      <vt:lpstr>Hoe</vt:lpstr>
      <vt:lpstr>aLLOUTANTWERPEN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aLLOUTANTWERPEN</dc:title>
  <dc:creator>Koen Spallier</dc:creator>
  <cp:lastModifiedBy>Koen Spallier</cp:lastModifiedBy>
  <cp:revision>9</cp:revision>
  <dcterms:created xsi:type="dcterms:W3CDTF">2018-10-01T10:58:24Z</dcterms:created>
  <dcterms:modified xsi:type="dcterms:W3CDTF">2018-10-04T11:42:24Z</dcterms:modified>
</cp:coreProperties>
</file>