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38" autoAdjust="0"/>
    <p:restoredTop sz="94660"/>
  </p:normalViewPr>
  <p:slideViewPr>
    <p:cSldViewPr snapToGrid="0">
      <p:cViewPr varScale="1">
        <p:scale>
          <a:sx n="59" d="100"/>
          <a:sy n="59" d="100"/>
        </p:scale>
        <p:origin x="108" y="13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‹nr.›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29BFE9C6-B4EC-4042-96CF-A070114AB8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/>
          <a:lstStyle/>
          <a:p>
            <a:r>
              <a:rPr lang="en-US" sz="10000" b="1" dirty="0" err="1">
                <a:solidFill>
                  <a:srgbClr val="C00000"/>
                </a:solidFill>
                <a:latin typeface="Arial Black" panose="020B0A04020102020204" pitchFamily="34" charset="0"/>
              </a:rPr>
              <a:t>aLL</a:t>
            </a:r>
            <a:r>
              <a:rPr lang="en-US" sz="10000" b="1" dirty="0" err="1">
                <a:latin typeface="Arial Black" panose="020B0A04020102020204" pitchFamily="34" charset="0"/>
              </a:rPr>
              <a:t>OUT</a:t>
            </a:r>
            <a:r>
              <a:rPr lang="en-US" sz="2400" b="1" dirty="0" err="1">
                <a:solidFill>
                  <a:srgbClr val="C00000"/>
                </a:solidFill>
                <a:latin typeface="Arial Black" panose="020B0A04020102020204" pitchFamily="34" charset="0"/>
              </a:rPr>
              <a:t>ANTWERPEN</a:t>
            </a:r>
            <a:br>
              <a:rPr lang="en-US" sz="2400" b="1" dirty="0">
                <a:solidFill>
                  <a:srgbClr val="C00000"/>
                </a:solidFill>
                <a:latin typeface="Arial Black" panose="020B0A04020102020204" pitchFamily="34" charset="0"/>
              </a:rPr>
            </a:br>
            <a:r>
              <a:rPr lang="en-US" sz="2400" b="1" dirty="0">
                <a:solidFill>
                  <a:schemeClr val="tx1"/>
                </a:solidFill>
                <a:latin typeface="Arial Black" panose="020B0A04020102020204" pitchFamily="34" charset="0"/>
              </a:rPr>
              <a:t>Sprint 1		15/10-21/10</a:t>
            </a:r>
            <a:endParaRPr lang="nl-BE" sz="2400" b="1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5" name="Ondertitel 4">
            <a:extLst>
              <a:ext uri="{FF2B5EF4-FFF2-40B4-BE49-F238E27FC236}">
                <a16:creationId xmlns:a16="http://schemas.microsoft.com/office/drawing/2014/main" id="{355C342B-3391-40F7-91A1-30E3805F60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/>
              <a:t>Sebastiaan</a:t>
            </a:r>
            <a:r>
              <a:rPr lang="en-US" dirty="0"/>
              <a:t> van der </a:t>
            </a:r>
            <a:r>
              <a:rPr lang="en-US" dirty="0" err="1"/>
              <a:t>Hoeven</a:t>
            </a:r>
            <a:endParaRPr lang="en-US" dirty="0"/>
          </a:p>
          <a:p>
            <a:r>
              <a:rPr lang="en-US" dirty="0" err="1"/>
              <a:t>Gilian</a:t>
            </a:r>
            <a:r>
              <a:rPr lang="en-US" dirty="0"/>
              <a:t> </a:t>
            </a:r>
            <a:r>
              <a:rPr lang="en-US" dirty="0" err="1"/>
              <a:t>Sterckx</a:t>
            </a:r>
            <a:endParaRPr lang="en-US" dirty="0"/>
          </a:p>
          <a:p>
            <a:r>
              <a:rPr lang="en-US" dirty="0"/>
              <a:t>Koen Spallier</a:t>
            </a:r>
          </a:p>
        </p:txBody>
      </p:sp>
    </p:spTree>
    <p:extLst>
      <p:ext uri="{BB962C8B-B14F-4D97-AF65-F5344CB8AC3E}">
        <p14:creationId xmlns:p14="http://schemas.microsoft.com/office/powerpoint/2010/main" val="184116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1D1ECA-9529-4AC1-80A5-A58461772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Burn-down chart</a:t>
            </a:r>
            <a:endParaRPr lang="nl-BE" dirty="0">
              <a:latin typeface="Arial Black" panose="020B0A04020102020204" pitchFamily="34" charset="0"/>
            </a:endParaRPr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97618CB8-6217-4160-BAD3-32689A107A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5711" y="1704975"/>
            <a:ext cx="8932977" cy="474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022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A12F75-F5F8-4E8A-8B12-585DC5FD6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Stories</a:t>
            </a:r>
            <a:endParaRPr lang="nl-BE" dirty="0">
              <a:latin typeface="Arial Black" panose="020B0A04020102020204" pitchFamily="34" charset="0"/>
            </a:endParaRP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3BFEECC1-0B82-4C7D-BAA9-CD89E42202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highlight>
                  <a:srgbClr val="00FF00"/>
                </a:highlight>
              </a:rPr>
              <a:t>Als</a:t>
            </a:r>
            <a:r>
              <a:rPr lang="en-US" dirty="0">
                <a:highlight>
                  <a:srgbClr val="00FF00"/>
                </a:highlight>
              </a:rPr>
              <a:t> administrator </a:t>
            </a:r>
            <a:r>
              <a:rPr lang="en-US" dirty="0" err="1">
                <a:highlight>
                  <a:srgbClr val="00FF00"/>
                </a:highlight>
              </a:rPr>
              <a:t>wil</a:t>
            </a:r>
            <a:r>
              <a:rPr lang="en-US" dirty="0">
                <a:highlight>
                  <a:srgbClr val="00FF00"/>
                </a:highlight>
              </a:rPr>
              <a:t> </a:t>
            </a:r>
            <a:r>
              <a:rPr lang="en-US" dirty="0" err="1">
                <a:highlight>
                  <a:srgbClr val="00FF00"/>
                </a:highlight>
              </a:rPr>
              <a:t>ik</a:t>
            </a:r>
            <a:r>
              <a:rPr lang="en-US" dirty="0">
                <a:highlight>
                  <a:srgbClr val="00FF00"/>
                </a:highlight>
              </a:rPr>
              <a:t> </a:t>
            </a:r>
            <a:r>
              <a:rPr lang="en-US" dirty="0" err="1">
                <a:highlight>
                  <a:srgbClr val="00FF00"/>
                </a:highlight>
              </a:rPr>
              <a:t>kunnen</a:t>
            </a:r>
            <a:r>
              <a:rPr lang="en-US" dirty="0">
                <a:highlight>
                  <a:srgbClr val="00FF00"/>
                </a:highlight>
              </a:rPr>
              <a:t> </a:t>
            </a:r>
            <a:r>
              <a:rPr lang="en-US" dirty="0" err="1">
                <a:highlight>
                  <a:srgbClr val="00FF00"/>
                </a:highlight>
              </a:rPr>
              <a:t>loggen</a:t>
            </a:r>
            <a:r>
              <a:rPr lang="en-US" dirty="0">
                <a:highlight>
                  <a:srgbClr val="00FF00"/>
                </a:highlight>
              </a:rPr>
              <a:t> op de backend (Bas, 5SP)</a:t>
            </a:r>
          </a:p>
          <a:p>
            <a:r>
              <a:rPr lang="en-US" dirty="0" err="1">
                <a:solidFill>
                  <a:srgbClr val="FFC000"/>
                </a:solidFill>
              </a:rPr>
              <a:t>Als</a:t>
            </a:r>
            <a:r>
              <a:rPr lang="en-US" dirty="0">
                <a:solidFill>
                  <a:srgbClr val="FFC000"/>
                </a:solidFill>
              </a:rPr>
              <a:t> administrator </a:t>
            </a:r>
            <a:r>
              <a:rPr lang="en-US" dirty="0" err="1">
                <a:solidFill>
                  <a:srgbClr val="FFC000"/>
                </a:solidFill>
              </a:rPr>
              <a:t>wil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ik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een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nieuwe</a:t>
            </a:r>
            <a:r>
              <a:rPr lang="en-US" dirty="0">
                <a:solidFill>
                  <a:srgbClr val="FFC000"/>
                </a:solidFill>
              </a:rPr>
              <a:t> game </a:t>
            </a:r>
            <a:r>
              <a:rPr lang="en-US" dirty="0" err="1">
                <a:solidFill>
                  <a:srgbClr val="FFC000"/>
                </a:solidFill>
              </a:rPr>
              <a:t>aanmaken</a:t>
            </a:r>
            <a:r>
              <a:rPr lang="en-US" dirty="0">
                <a:solidFill>
                  <a:srgbClr val="FFC000"/>
                </a:solidFill>
              </a:rPr>
              <a:t> (Bas, 2SP)</a:t>
            </a:r>
          </a:p>
          <a:p>
            <a:r>
              <a:rPr lang="en-US" dirty="0" err="1">
                <a:highlight>
                  <a:srgbClr val="00FF00"/>
                </a:highlight>
              </a:rPr>
              <a:t>Als</a:t>
            </a:r>
            <a:r>
              <a:rPr lang="en-US" dirty="0">
                <a:highlight>
                  <a:srgbClr val="00FF00"/>
                </a:highlight>
              </a:rPr>
              <a:t> </a:t>
            </a:r>
            <a:r>
              <a:rPr lang="en-US" dirty="0" err="1">
                <a:highlight>
                  <a:srgbClr val="00FF00"/>
                </a:highlight>
              </a:rPr>
              <a:t>gebruiker</a:t>
            </a:r>
            <a:r>
              <a:rPr lang="en-US" dirty="0">
                <a:highlight>
                  <a:srgbClr val="00FF00"/>
                </a:highlight>
              </a:rPr>
              <a:t> </a:t>
            </a:r>
            <a:r>
              <a:rPr lang="en-US" dirty="0" err="1">
                <a:highlight>
                  <a:srgbClr val="00FF00"/>
                </a:highlight>
              </a:rPr>
              <a:t>wil</a:t>
            </a:r>
            <a:r>
              <a:rPr lang="en-US" dirty="0">
                <a:highlight>
                  <a:srgbClr val="00FF00"/>
                </a:highlight>
              </a:rPr>
              <a:t> </a:t>
            </a:r>
            <a:r>
              <a:rPr lang="en-US" dirty="0" err="1">
                <a:highlight>
                  <a:srgbClr val="00FF00"/>
                </a:highlight>
              </a:rPr>
              <a:t>ik</a:t>
            </a:r>
            <a:r>
              <a:rPr lang="en-US" dirty="0">
                <a:highlight>
                  <a:srgbClr val="00FF00"/>
                </a:highlight>
              </a:rPr>
              <a:t> </a:t>
            </a:r>
            <a:r>
              <a:rPr lang="en-US" dirty="0" err="1">
                <a:highlight>
                  <a:srgbClr val="00FF00"/>
                </a:highlight>
              </a:rPr>
              <a:t>een</a:t>
            </a:r>
            <a:r>
              <a:rPr lang="en-US" dirty="0">
                <a:highlight>
                  <a:srgbClr val="00FF00"/>
                </a:highlight>
              </a:rPr>
              <a:t> team </a:t>
            </a:r>
            <a:r>
              <a:rPr lang="en-US" dirty="0" err="1">
                <a:highlight>
                  <a:srgbClr val="00FF00"/>
                </a:highlight>
              </a:rPr>
              <a:t>maken</a:t>
            </a:r>
            <a:r>
              <a:rPr lang="en-US" dirty="0">
                <a:highlight>
                  <a:srgbClr val="00FF00"/>
                </a:highlight>
              </a:rPr>
              <a:t> (Gillian, 5SP)</a:t>
            </a:r>
          </a:p>
          <a:p>
            <a:r>
              <a:rPr lang="en-US" dirty="0" err="1">
                <a:highlight>
                  <a:srgbClr val="00FF00"/>
                </a:highlight>
              </a:rPr>
              <a:t>Als</a:t>
            </a:r>
            <a:r>
              <a:rPr lang="en-US" dirty="0">
                <a:highlight>
                  <a:srgbClr val="00FF00"/>
                </a:highlight>
              </a:rPr>
              <a:t> </a:t>
            </a:r>
            <a:r>
              <a:rPr lang="en-US" dirty="0" err="1">
                <a:highlight>
                  <a:srgbClr val="00FF00"/>
                </a:highlight>
              </a:rPr>
              <a:t>gebruiker</a:t>
            </a:r>
            <a:r>
              <a:rPr lang="en-US" dirty="0">
                <a:highlight>
                  <a:srgbClr val="00FF00"/>
                </a:highlight>
              </a:rPr>
              <a:t> </a:t>
            </a:r>
            <a:r>
              <a:rPr lang="en-US" dirty="0" err="1">
                <a:highlight>
                  <a:srgbClr val="00FF00"/>
                </a:highlight>
              </a:rPr>
              <a:t>wil</a:t>
            </a:r>
            <a:r>
              <a:rPr lang="en-US" dirty="0">
                <a:highlight>
                  <a:srgbClr val="00FF00"/>
                </a:highlight>
              </a:rPr>
              <a:t> </a:t>
            </a:r>
            <a:r>
              <a:rPr lang="en-US" dirty="0" err="1">
                <a:highlight>
                  <a:srgbClr val="00FF00"/>
                </a:highlight>
              </a:rPr>
              <a:t>mezelf</a:t>
            </a:r>
            <a:r>
              <a:rPr lang="en-US" dirty="0">
                <a:highlight>
                  <a:srgbClr val="00FF00"/>
                </a:highlight>
              </a:rPr>
              <a:t> op de map </a:t>
            </a:r>
            <a:r>
              <a:rPr lang="en-US" dirty="0" err="1">
                <a:highlight>
                  <a:srgbClr val="00FF00"/>
                </a:highlight>
              </a:rPr>
              <a:t>zien</a:t>
            </a:r>
            <a:r>
              <a:rPr lang="en-US" dirty="0">
                <a:highlight>
                  <a:srgbClr val="00FF00"/>
                </a:highlight>
              </a:rPr>
              <a:t> (Koen, 2SP)</a:t>
            </a:r>
          </a:p>
          <a:p>
            <a:r>
              <a:rPr lang="en-US" dirty="0" err="1">
                <a:highlight>
                  <a:srgbClr val="00FF00"/>
                </a:highlight>
              </a:rPr>
              <a:t>Als</a:t>
            </a:r>
            <a:r>
              <a:rPr lang="en-US" dirty="0">
                <a:highlight>
                  <a:srgbClr val="00FF00"/>
                </a:highlight>
              </a:rPr>
              <a:t> </a:t>
            </a:r>
            <a:r>
              <a:rPr lang="en-US" dirty="0" err="1">
                <a:highlight>
                  <a:srgbClr val="00FF00"/>
                </a:highlight>
              </a:rPr>
              <a:t>gebruiker</a:t>
            </a:r>
            <a:r>
              <a:rPr lang="en-US" dirty="0">
                <a:highlight>
                  <a:srgbClr val="00FF00"/>
                </a:highlight>
              </a:rPr>
              <a:t> </a:t>
            </a:r>
            <a:r>
              <a:rPr lang="en-US" dirty="0" err="1">
                <a:highlight>
                  <a:srgbClr val="00FF00"/>
                </a:highlight>
              </a:rPr>
              <a:t>wil</a:t>
            </a:r>
            <a:r>
              <a:rPr lang="en-US" dirty="0">
                <a:highlight>
                  <a:srgbClr val="00FF00"/>
                </a:highlight>
              </a:rPr>
              <a:t> </a:t>
            </a:r>
            <a:r>
              <a:rPr lang="en-US" dirty="0" err="1">
                <a:highlight>
                  <a:srgbClr val="00FF00"/>
                </a:highlight>
              </a:rPr>
              <a:t>ik</a:t>
            </a:r>
            <a:r>
              <a:rPr lang="en-US" dirty="0">
                <a:highlight>
                  <a:srgbClr val="00FF00"/>
                </a:highlight>
              </a:rPr>
              <a:t> </a:t>
            </a:r>
            <a:r>
              <a:rPr lang="en-US" dirty="0" err="1">
                <a:highlight>
                  <a:srgbClr val="00FF00"/>
                </a:highlight>
              </a:rPr>
              <a:t>een</a:t>
            </a:r>
            <a:r>
              <a:rPr lang="en-US" dirty="0">
                <a:highlight>
                  <a:srgbClr val="00FF00"/>
                </a:highlight>
              </a:rPr>
              <a:t> </a:t>
            </a:r>
            <a:r>
              <a:rPr lang="en-US" dirty="0" err="1">
                <a:highlight>
                  <a:srgbClr val="00FF00"/>
                </a:highlight>
              </a:rPr>
              <a:t>kaart</a:t>
            </a:r>
            <a:r>
              <a:rPr lang="en-US" dirty="0">
                <a:highlight>
                  <a:srgbClr val="00FF00"/>
                </a:highlight>
              </a:rPr>
              <a:t> </a:t>
            </a:r>
            <a:r>
              <a:rPr lang="en-US" dirty="0" err="1">
                <a:highlight>
                  <a:srgbClr val="00FF00"/>
                </a:highlight>
              </a:rPr>
              <a:t>zien</a:t>
            </a:r>
            <a:r>
              <a:rPr lang="en-US" dirty="0">
                <a:highlight>
                  <a:srgbClr val="00FF00"/>
                </a:highlight>
              </a:rPr>
              <a:t> (Koen, 2SP)</a:t>
            </a:r>
          </a:p>
        </p:txBody>
      </p:sp>
    </p:spTree>
    <p:extLst>
      <p:ext uri="{BB962C8B-B14F-4D97-AF65-F5344CB8AC3E}">
        <p14:creationId xmlns:p14="http://schemas.microsoft.com/office/powerpoint/2010/main" val="479202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97EF37-81C7-439C-904A-E165D104F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Velocity</a:t>
            </a:r>
            <a:endParaRPr lang="nl-BE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6B43F30A-BC07-4400-8CF2-3E65F37F76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1852593"/>
            <a:ext cx="6977743" cy="4448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482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33A84F-D050-4D08-981C-FD8FC3C98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628900"/>
            <a:ext cx="9601200" cy="1600200"/>
          </a:xfrm>
        </p:spPr>
        <p:txBody>
          <a:bodyPr>
            <a:noAutofit/>
          </a:bodyPr>
          <a:lstStyle/>
          <a:p>
            <a:pPr algn="ctr"/>
            <a:r>
              <a:rPr lang="en-US" sz="10000" dirty="0">
                <a:latin typeface="Arial Black" panose="020B0A04020102020204" pitchFamily="34" charset="0"/>
              </a:rPr>
              <a:t>DEMO</a:t>
            </a:r>
            <a:endParaRPr lang="nl-BE" sz="100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3886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1535AE-6D48-4C47-BF29-27D022392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 Black" panose="020B0A04020102020204" pitchFamily="34" charset="0"/>
              </a:rPr>
              <a:t>Piechart</a:t>
            </a:r>
            <a:r>
              <a:rPr lang="en-US" dirty="0">
                <a:latin typeface="Arial Black" panose="020B0A04020102020204" pitchFamily="34" charset="0"/>
              </a:rPr>
              <a:t> SP</a:t>
            </a:r>
            <a:br>
              <a:rPr lang="en-US" dirty="0">
                <a:latin typeface="Arial Black" panose="020B0A04020102020204" pitchFamily="34" charset="0"/>
              </a:rPr>
            </a:br>
            <a:endParaRPr lang="nl-BE" dirty="0">
              <a:latin typeface="Arial Black" panose="020B0A04020102020204" pitchFamily="34" charset="0"/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C12E588-7530-4C2D-960D-ADB96B1A34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1A77FED3-C3C7-4F14-8117-6A828FA4EB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850" y="1677744"/>
            <a:ext cx="8496300" cy="4797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4988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07529D-2209-4C50-AE8F-2FB5682BE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686050"/>
            <a:ext cx="9601200" cy="1485900"/>
          </a:xfrm>
        </p:spPr>
        <p:txBody>
          <a:bodyPr>
            <a:normAutofit/>
          </a:bodyPr>
          <a:lstStyle/>
          <a:p>
            <a:pPr algn="ctr"/>
            <a:r>
              <a:rPr lang="en-US" sz="10000" dirty="0">
                <a:latin typeface="Arial Black" panose="020B0A04020102020204" pitchFamily="34" charset="0"/>
              </a:rPr>
              <a:t>Issues</a:t>
            </a:r>
            <a:endParaRPr lang="nl-BE" sz="100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55354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AA4B0B-9457-456A-81AC-EF0D1F297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Sprint 2</a:t>
            </a:r>
            <a:endParaRPr lang="nl-BE" dirty="0">
              <a:latin typeface="Arial Black" panose="020B0A04020102020204" pitchFamily="34" charset="0"/>
            </a:endParaRP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B4CD6D9D-AC99-493B-ACC2-71E602248F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917926"/>
            <a:ext cx="10461919" cy="4254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5882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FA9A9D-B0CF-49E0-A0CD-A6D3938C9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871" y="2686050"/>
            <a:ext cx="10548257" cy="1485900"/>
          </a:xfrm>
        </p:spPr>
        <p:txBody>
          <a:bodyPr>
            <a:noAutofit/>
          </a:bodyPr>
          <a:lstStyle/>
          <a:p>
            <a:pPr algn="ctr"/>
            <a:r>
              <a:rPr lang="en-US" sz="10000" dirty="0">
                <a:latin typeface="Arial Black" panose="020B0A04020102020204" pitchFamily="34" charset="0"/>
              </a:rPr>
              <a:t>Retrospective</a:t>
            </a:r>
            <a:endParaRPr lang="nl-BE" sz="100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2997322"/>
      </p:ext>
    </p:extLst>
  </p:cSld>
  <p:clrMapOvr>
    <a:masterClrMapping/>
  </p:clrMapOvr>
</p:sld>
</file>

<file path=ppt/theme/theme1.xml><?xml version="1.0" encoding="utf-8"?>
<a:theme xmlns:a="http://schemas.openxmlformats.org/drawingml/2006/main" name="Bijsnijden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TM10001105[[fn=Bijsnijden]]</Template>
  <TotalTime>19</TotalTime>
  <Words>85</Words>
  <Application>Microsoft Office PowerPoint</Application>
  <PresentationFormat>Breedbeeld</PresentationFormat>
  <Paragraphs>17</Paragraphs>
  <Slides>9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1</vt:i4>
      </vt:variant>
      <vt:variant>
        <vt:lpstr>Diatitels</vt:lpstr>
      </vt:variant>
      <vt:variant>
        <vt:i4>9</vt:i4>
      </vt:variant>
    </vt:vector>
  </HeadingPairs>
  <TitlesOfParts>
    <vt:vector size="12" baseType="lpstr">
      <vt:lpstr>Arial Black</vt:lpstr>
      <vt:lpstr>Franklin Gothic Book</vt:lpstr>
      <vt:lpstr>Bijsnijden</vt:lpstr>
      <vt:lpstr>aLLOUTANTWERPEN Sprint 1  15/10-21/10</vt:lpstr>
      <vt:lpstr>Burn-down chart</vt:lpstr>
      <vt:lpstr>Stories</vt:lpstr>
      <vt:lpstr>Team Velocity</vt:lpstr>
      <vt:lpstr>DEMO</vt:lpstr>
      <vt:lpstr>Piechart SP </vt:lpstr>
      <vt:lpstr>Issues</vt:lpstr>
      <vt:lpstr>Sprint 2</vt:lpstr>
      <vt:lpstr>Retrospective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aLLOUTANTWERPEN Sprint 1  15/10-21/10</dc:title>
  <dc:creator>Koen Spallier</dc:creator>
  <cp:lastModifiedBy>Koen Spallier</cp:lastModifiedBy>
  <cp:revision>3</cp:revision>
  <dcterms:created xsi:type="dcterms:W3CDTF">2018-10-21T21:38:38Z</dcterms:created>
  <dcterms:modified xsi:type="dcterms:W3CDTF">2018-10-21T21:58:08Z</dcterms:modified>
</cp:coreProperties>
</file>