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  <p:sldMasterId id="2147483654" r:id="rId5"/>
    <p:sldMasterId id="2147483655" r:id="rId6"/>
    <p:sldMasterId id="2147483656" r:id="rId7"/>
    <p:sldMasterId id="214748365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439613ff2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439613ff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39613ff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439613ff2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9613ff2b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9613ff2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9613ff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439613ff2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43642" y="1597819"/>
            <a:ext cx="7465787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23357" y="2914650"/>
            <a:ext cx="5506358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995" y="430547"/>
            <a:ext cx="6518729" cy="7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89428" y="1496785"/>
            <a:ext cx="6803571" cy="232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07786" y="474628"/>
            <a:ext cx="7828643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607786" y="1468800"/>
            <a:ext cx="782864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607786" y="474628"/>
            <a:ext cx="7828643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607786" y="1468800"/>
            <a:ext cx="782864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Client\C$\Desktop\Posters Word\AP_top_right_corn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176313" y="-11545"/>
            <a:ext cx="2984363" cy="5988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Client\C$\Desktop\Posters Word\AP_bottom_left_corner.png"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03745"/>
            <a:ext cx="2857500" cy="576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_basis_negatief.eps"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964" y="5638800"/>
            <a:ext cx="1863271" cy="8995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_basis_outline_q.eps" id="13" name="Google Shape;13;p3"/>
          <p:cNvPicPr preferRelativeResize="0"/>
          <p:nvPr/>
        </p:nvPicPr>
        <p:blipFill rotWithShape="1">
          <a:blip r:embed="rId1">
            <a:alphaModFix/>
          </a:blip>
          <a:srcRect b="0" l="-1540" r="-1540" t="0"/>
          <a:stretch/>
        </p:blipFill>
        <p:spPr>
          <a:xfrm>
            <a:off x="420977" y="5587220"/>
            <a:ext cx="1967076" cy="92124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6499791" y="10948"/>
            <a:ext cx="2652061" cy="5576271"/>
          </a:xfrm>
          <a:prstGeom prst="rtTriangle">
            <a:avLst/>
          </a:prstGeom>
          <a:gradFill>
            <a:gsLst>
              <a:gs pos="0">
                <a:schemeClr val="lt1"/>
              </a:gs>
              <a:gs pos="100000">
                <a:srgbClr val="68676C">
                  <a:alpha val="38823"/>
                </a:srgbClr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3"/>
          <p:cNvCxnSpPr/>
          <p:nvPr/>
        </p:nvCxnSpPr>
        <p:spPr>
          <a:xfrm rot="5400000">
            <a:off x="-1851160" y="2884044"/>
            <a:ext cx="4638222" cy="1588"/>
          </a:xfrm>
          <a:prstGeom prst="straightConnector1">
            <a:avLst/>
          </a:prstGeom>
          <a:noFill/>
          <a:ln cap="flat" cmpd="sng" w="22225">
            <a:solidFill>
              <a:srgbClr val="9700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od blokje.eps" id="20" name="Google Shape;20;p5"/>
          <p:cNvPicPr preferRelativeResize="0"/>
          <p:nvPr/>
        </p:nvPicPr>
        <p:blipFill rotWithShape="1">
          <a:blip r:embed="rId1">
            <a:alphaModFix/>
          </a:blip>
          <a:srcRect b="-12600" l="0" r="0" t="-12600"/>
          <a:stretch/>
        </p:blipFill>
        <p:spPr>
          <a:xfrm rot="10800000">
            <a:off x="-21346" y="6320704"/>
            <a:ext cx="1588457" cy="6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/>
          <p:nvPr/>
        </p:nvSpPr>
        <p:spPr>
          <a:xfrm>
            <a:off x="6491939" y="0"/>
            <a:ext cx="2652061" cy="5576271"/>
          </a:xfrm>
          <a:prstGeom prst="rtTriangle">
            <a:avLst/>
          </a:prstGeom>
          <a:gradFill>
            <a:gsLst>
              <a:gs pos="0">
                <a:schemeClr val="lt1"/>
              </a:gs>
              <a:gs pos="100000">
                <a:srgbClr val="68676C">
                  <a:alpha val="38823"/>
                </a:srgbClr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p-wit.ai"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6713" y="5820278"/>
            <a:ext cx="2547226" cy="180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od blokje.eps" id="27" name="Google Shape;27;p7"/>
          <p:cNvPicPr preferRelativeResize="0"/>
          <p:nvPr/>
        </p:nvPicPr>
        <p:blipFill rotWithShape="1">
          <a:blip r:embed="rId1">
            <a:alphaModFix/>
          </a:blip>
          <a:srcRect b="-12600" l="0" r="0" t="-12600"/>
          <a:stretch/>
        </p:blipFill>
        <p:spPr>
          <a:xfrm>
            <a:off x="7578223" y="-68040"/>
            <a:ext cx="1588457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-wit.ai"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4079" y="-599392"/>
            <a:ext cx="2547228" cy="180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499791" y="10948"/>
            <a:ext cx="2652061" cy="5576271"/>
          </a:xfrm>
          <a:prstGeom prst="rtTriangle">
            <a:avLst/>
          </a:prstGeom>
          <a:gradFill>
            <a:gsLst>
              <a:gs pos="0">
                <a:schemeClr val="lt1"/>
              </a:gs>
              <a:gs pos="100000">
                <a:srgbClr val="68676C">
                  <a:alpha val="38823"/>
                </a:srgbClr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P-rood.eps" id="34" name="Google Shape;34;p9"/>
          <p:cNvPicPr preferRelativeResize="0"/>
          <p:nvPr/>
        </p:nvPicPr>
        <p:blipFill rotWithShape="1">
          <a:blip r:embed="rId1">
            <a:alphaModFix/>
          </a:blip>
          <a:srcRect b="0" l="-541" r="-540" t="0"/>
          <a:stretch/>
        </p:blipFill>
        <p:spPr>
          <a:xfrm>
            <a:off x="1073743" y="1808944"/>
            <a:ext cx="6545914" cy="360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8.jpg"/><Relationship Id="rId5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ctrTitle"/>
          </p:nvPr>
        </p:nvSpPr>
        <p:spPr>
          <a:xfrm>
            <a:off x="2892150" y="2683525"/>
            <a:ext cx="33597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City Check</a:t>
            </a:r>
            <a:endParaRPr b="0" i="0" sz="4400" u="none" cap="none" strike="noStrike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/>
          <p:nvPr>
            <p:ph idx="1" type="subTitle"/>
          </p:nvPr>
        </p:nvSpPr>
        <p:spPr>
          <a:xfrm>
            <a:off x="1992195" y="3924575"/>
            <a:ext cx="55065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City Game Mobile APP</a:t>
            </a:r>
            <a:endParaRPr b="0" i="0" sz="2400" u="none" cap="none" strike="noStrike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607786" y="474628"/>
            <a:ext cx="7828643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City Check - Idee</a:t>
            </a:r>
            <a:endParaRPr b="0" i="0" sz="3600" u="none" cap="none" strike="noStrike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07775" y="1468800"/>
            <a:ext cx="78288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5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2 of meer teams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~3 uur, bepaalt door de leider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Een “trail” wordt getekend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“Snake”-achtig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Strategisch van locatie naar locatie gaan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Locaties hebben een waarde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Premium locaties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Punten verzamelen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Andere teams verhinderen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89425" y="471625"/>
            <a:ext cx="7101600" cy="7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City Check </a:t>
            </a:r>
            <a:r>
              <a:rPr lang="en-US" sz="3600">
                <a:solidFill>
                  <a:srgbClr val="68676C"/>
                </a:solidFill>
              </a:rPr>
              <a:t>Uitbreidingen / Extra’s</a:t>
            </a:r>
            <a:endParaRPr sz="3600">
              <a:solidFill>
                <a:srgbClr val="68676C"/>
              </a:solidFill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89428" y="1496785"/>
            <a:ext cx="6803700" cy="232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Clr>
                <a:srgbClr val="68676C"/>
              </a:buClr>
              <a:buSzPts val="3000"/>
              <a:buChar char="•"/>
            </a:pPr>
            <a:r>
              <a:rPr lang="en-US" sz="3000">
                <a:solidFill>
                  <a:srgbClr val="68676C"/>
                </a:solidFill>
              </a:rPr>
              <a:t>Trivia vragen</a:t>
            </a:r>
            <a:endParaRPr sz="3000">
              <a:solidFill>
                <a:srgbClr val="68676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3000"/>
              <a:buChar char="•"/>
            </a:pPr>
            <a:r>
              <a:rPr lang="en-US" sz="3000">
                <a:solidFill>
                  <a:srgbClr val="68676C"/>
                </a:solidFill>
              </a:rPr>
              <a:t>Tower defense elementen</a:t>
            </a:r>
            <a:endParaRPr sz="3000">
              <a:solidFill>
                <a:srgbClr val="68676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3000"/>
              <a:buChar char="•"/>
            </a:pPr>
            <a:r>
              <a:rPr lang="en-US" sz="3000">
                <a:solidFill>
                  <a:srgbClr val="68676C"/>
                </a:solidFill>
              </a:rPr>
              <a:t>Spectator / moderator</a:t>
            </a:r>
            <a:endParaRPr sz="3000">
              <a:solidFill>
                <a:srgbClr val="68676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3000"/>
              <a:buChar char="•"/>
            </a:pPr>
            <a:r>
              <a:rPr lang="en-US" sz="3000">
                <a:solidFill>
                  <a:srgbClr val="68676C"/>
                </a:solidFill>
              </a:rPr>
              <a:t>Recording van het spel</a:t>
            </a:r>
            <a:endParaRPr sz="3000">
              <a:solidFill>
                <a:srgbClr val="68676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07786" y="474628"/>
            <a:ext cx="782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City Check - Mockups</a:t>
            </a:r>
            <a:endParaRPr b="0" i="0" sz="3600" u="none" cap="none" strike="noStrike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00" y="1131703"/>
            <a:ext cx="2621359" cy="522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996" y="1073753"/>
            <a:ext cx="2582055" cy="522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751" y="1073753"/>
            <a:ext cx="2599784" cy="5221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07786" y="474628"/>
            <a:ext cx="7828643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City Check - Mockups (2)</a:t>
            </a:r>
            <a:endParaRPr b="0" i="0" sz="3600" u="none" cap="none" strike="noStrike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07786" y="1468800"/>
            <a:ext cx="7828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5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0" y="1126550"/>
            <a:ext cx="2744036" cy="55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675" y="1182675"/>
            <a:ext cx="2744025" cy="54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1725" y="1179215"/>
            <a:ext cx="2744025" cy="542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07786" y="474628"/>
            <a:ext cx="78285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8676C"/>
                </a:solidFill>
              </a:rPr>
              <a:t>Mockups</a:t>
            </a:r>
            <a:endParaRPr>
              <a:solidFill>
                <a:srgbClr val="68676C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07786" y="1468800"/>
            <a:ext cx="78285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99" y="1237450"/>
            <a:ext cx="2725600" cy="55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200" y="1237420"/>
            <a:ext cx="2725600" cy="555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2975" y="1305877"/>
            <a:ext cx="2725600" cy="541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07786" y="474628"/>
            <a:ext cx="782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City Check - Sprint #1</a:t>
            </a:r>
            <a:endParaRPr b="0" i="0" sz="3600" u="none" cap="none" strike="noStrike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75" y="1884451"/>
            <a:ext cx="8297875" cy="19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07775" y="4876575"/>
            <a:ext cx="7183200" cy="1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Uitwerking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-Descriptions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-TODO-Subtasks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-Story points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(Aanwezig op jira voor de gehele sprint 1 + enkele belangrijke stories uit de backlog)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07786" y="474628"/>
            <a:ext cx="782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City Check - Architectuur</a:t>
            </a:r>
            <a:endParaRPr b="0" i="0" sz="3600" u="none" cap="none" strike="noStrike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07775" y="1299750"/>
            <a:ext cx="7828500" cy="4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u="sng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sz="2600" u="sng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Native Android app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XML, Javascript, GSON/JSON, ...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Google Maps API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Open data antwerpen (API)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Sensor aanspraak (GPS) (binnen Android Java)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u="sng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 sz="2600" u="sng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ASP.NET Core 2.0 framework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rPr>
              <a:t>AZURE (hosting) (mogelijkheid, nog niet zeker)</a:t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50000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-ap-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art-ap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