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1" r:id="rId3"/>
    <p:sldId id="288" r:id="rId4"/>
    <p:sldId id="304" r:id="rId5"/>
    <p:sldId id="305" r:id="rId6"/>
    <p:sldId id="30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93A"/>
    <a:srgbClr val="00BCD2"/>
    <a:srgbClr val="00CFD8"/>
    <a:srgbClr val="00D9D5"/>
    <a:srgbClr val="067688"/>
    <a:srgbClr val="00B4DE"/>
    <a:srgbClr val="00E1C8"/>
    <a:srgbClr val="134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B9BD84-2F16-492D-9806-CD9950B4022B}">
  <a:tblStyle styleId="{15B9BD84-2F16-492D-9806-CD9950B402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2908"/>
  </p:normalViewPr>
  <p:slideViewPr>
    <p:cSldViewPr snapToGrid="0" snapToObjects="1">
      <p:cViewPr varScale="1">
        <p:scale>
          <a:sx n="140" d="100"/>
          <a:sy n="140" d="100"/>
        </p:scale>
        <p:origin x="11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Ruben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Williams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Williams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18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33376" y="2161224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</a:t>
            </a:r>
            <a:r>
              <a:rPr lang="en-GB" dirty="0" err="1"/>
              <a:t>ityCapture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30ACB1-C1AC-4A49-B742-A2F6F37B7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3541" y="1707982"/>
            <a:ext cx="1727535" cy="1727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Situatie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Alternatief proces 1"/>
          <p:cNvSpPr/>
          <p:nvPr/>
        </p:nvSpPr>
        <p:spPr>
          <a:xfrm>
            <a:off x="287907" y="2720898"/>
            <a:ext cx="6953956" cy="1815533"/>
          </a:xfrm>
          <a:prstGeom prst="flowChartAlternateProcess">
            <a:avLst/>
          </a:prstGeom>
          <a:solidFill>
            <a:srgbClr val="00E1C8">
              <a:alpha val="50000"/>
            </a:srgbClr>
          </a:solidFill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E2375B7-0F25-4884-8B06-73D7A3D6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9" y="3048545"/>
            <a:ext cx="1334311" cy="119164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7EEA1330-F54F-4DC5-B039-962D348EC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174" y="3048544"/>
            <a:ext cx="1352320" cy="119164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1AEEE6B-657F-4DD3-83D9-93C51AECA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9616" y="3058344"/>
            <a:ext cx="1128529" cy="1128529"/>
          </a:xfrm>
          <a:prstGeom prst="rect">
            <a:avLst/>
          </a:prstGeom>
        </p:spPr>
      </p:pic>
      <p:sp>
        <p:nvSpPr>
          <p:cNvPr id="16" name="Pijl: rechts 15">
            <a:extLst>
              <a:ext uri="{FF2B5EF4-FFF2-40B4-BE49-F238E27FC236}">
                <a16:creationId xmlns:a16="http://schemas.microsoft.com/office/drawing/2014/main" id="{47D8A3F7-177C-4CD9-9DE7-90A26126E386}"/>
              </a:ext>
            </a:extLst>
          </p:cNvPr>
          <p:cNvSpPr/>
          <p:nvPr/>
        </p:nvSpPr>
        <p:spPr>
          <a:xfrm>
            <a:off x="2349374" y="3548418"/>
            <a:ext cx="607326" cy="341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DFAD89E0-1845-43ED-AD2E-239660194B30}"/>
              </a:ext>
            </a:extLst>
          </p:cNvPr>
          <p:cNvSpPr/>
          <p:nvPr/>
        </p:nvSpPr>
        <p:spPr>
          <a:xfrm>
            <a:off x="4645968" y="3530221"/>
            <a:ext cx="607326" cy="341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/>
        </p:nvSpPr>
        <p:spPr>
          <a:xfrm>
            <a:off x="871146" y="-82593"/>
            <a:ext cx="7587054" cy="5282096"/>
          </a:xfrm>
          <a:prstGeom prst="hexagon">
            <a:avLst/>
          </a:prstGeom>
          <a:solidFill>
            <a:srgbClr val="00BCD2">
              <a:alpha val="52000"/>
            </a:srgbClr>
          </a:solidFill>
          <a:ln w="412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703219" y="519024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Concept</a:t>
            </a:r>
            <a:endParaRPr sz="54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-379248" y="3138159"/>
            <a:ext cx="1334310" cy="1090479"/>
            <a:chOff x="3108235" y="3004575"/>
            <a:chExt cx="1334310" cy="1090479"/>
          </a:xfrm>
        </p:grpSpPr>
        <p:sp>
          <p:nvSpPr>
            <p:cNvPr id="10" name="Ovaal 19"/>
            <p:cNvSpPr/>
            <p:nvPr/>
          </p:nvSpPr>
          <p:spPr>
            <a:xfrm>
              <a:off x="3108235" y="3004575"/>
              <a:ext cx="1334310" cy="1090479"/>
            </a:xfrm>
            <a:prstGeom prst="ellipse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914" y="3156804"/>
              <a:ext cx="720566" cy="720566"/>
            </a:xfrm>
            <a:prstGeom prst="rect">
              <a:avLst/>
            </a:prstGeom>
          </p:spPr>
        </p:pic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B4F41879-A7D4-47F1-A323-D2C07E94A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1899" y="1562286"/>
            <a:ext cx="906510" cy="90651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E458A65-00E7-4B77-8DAA-856418F3B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7618" y="1643915"/>
            <a:ext cx="868907" cy="8689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1B31EFA-48D4-46B8-997C-720667AC7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932" y="2329245"/>
            <a:ext cx="808914" cy="80891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0AF0EF6-7DF4-400A-9280-BADE7427D0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569" y="3527954"/>
            <a:ext cx="858956" cy="858956"/>
          </a:xfrm>
          <a:prstGeom prst="rect">
            <a:avLst/>
          </a:prstGeom>
        </p:spPr>
      </p:pic>
      <p:sp>
        <p:nvSpPr>
          <p:cNvPr id="22" name="Ovaal 21">
            <a:extLst>
              <a:ext uri="{FF2B5EF4-FFF2-40B4-BE49-F238E27FC236}">
                <a16:creationId xmlns:a16="http://schemas.microsoft.com/office/drawing/2014/main" id="{A97C2CE0-52FF-4A6F-87B2-DDF1DA4DA32B}"/>
              </a:ext>
            </a:extLst>
          </p:cNvPr>
          <p:cNvSpPr/>
          <p:nvPr/>
        </p:nvSpPr>
        <p:spPr>
          <a:xfrm>
            <a:off x="4466977" y="3290388"/>
            <a:ext cx="1470187" cy="1334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AC486FA-4558-4A49-BF89-1E33F3B4C7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72184" y="3419723"/>
            <a:ext cx="808915" cy="80891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454C495-F63E-4B63-91C0-5AC08E7598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74434" y="3527954"/>
            <a:ext cx="408580" cy="408580"/>
          </a:xfrm>
          <a:prstGeom prst="rect">
            <a:avLst/>
          </a:prstGeom>
        </p:spPr>
      </p:pic>
      <p:sp>
        <p:nvSpPr>
          <p:cNvPr id="27" name="Ovaal 26">
            <a:extLst>
              <a:ext uri="{FF2B5EF4-FFF2-40B4-BE49-F238E27FC236}">
                <a16:creationId xmlns:a16="http://schemas.microsoft.com/office/drawing/2014/main" id="{74B342C5-B67D-4305-8F7E-83AB48723833}"/>
              </a:ext>
            </a:extLst>
          </p:cNvPr>
          <p:cNvSpPr/>
          <p:nvPr/>
        </p:nvSpPr>
        <p:spPr>
          <a:xfrm>
            <a:off x="4565062" y="3391050"/>
            <a:ext cx="1269357" cy="1132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23837 0.50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2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  <p:bldP spid="22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15797B-F912-4BFA-A30D-99D6AC62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873" y="213875"/>
            <a:ext cx="4944300" cy="645300"/>
          </a:xfrm>
        </p:spPr>
        <p:txBody>
          <a:bodyPr/>
          <a:lstStyle/>
          <a:p>
            <a:r>
              <a:rPr lang="nl-NL" dirty="0"/>
              <a:t>Voorbeeld App</a:t>
            </a:r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3A8CAB-FE6B-49FA-882C-62F8081CB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B95D0AE-BC2D-4698-9FA9-853A4238D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284F18C-86C6-45E4-BA40-76B2CFB1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11" y="859175"/>
            <a:ext cx="1818204" cy="39967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D4E24C0-2FE8-4829-8924-1F56F853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1" y="859179"/>
            <a:ext cx="1818203" cy="39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ADA94FD0-3F2C-4CFC-9E72-26D2B20D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41" y="1522406"/>
            <a:ext cx="6051058" cy="340372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8645509-3228-4D3E-9BC0-522F0A82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41" y="1522405"/>
            <a:ext cx="6051057" cy="340372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115797B-F912-4BFA-A30D-99D6AC62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873" y="213875"/>
            <a:ext cx="4944300" cy="645300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WebApp</a:t>
            </a:r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3A8CAB-FE6B-49FA-882C-62F8081CB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B95D0AE-BC2D-4698-9FA9-853A4238D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A60178-310F-4EE2-AC7F-076918D5A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952CA4-CE18-41CC-97F5-4DB69A7D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2" y="832039"/>
            <a:ext cx="6318914" cy="39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9545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16</Words>
  <Application>Microsoft Office PowerPoint</Application>
  <PresentationFormat>Diavoorstelling (16:9)</PresentationFormat>
  <Paragraphs>13</Paragraphs>
  <Slides>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Muli</vt:lpstr>
      <vt:lpstr>Nixie One</vt:lpstr>
      <vt:lpstr>Imogen template</vt:lpstr>
      <vt:lpstr>CityCapture</vt:lpstr>
      <vt:lpstr>Situatie</vt:lpstr>
      <vt:lpstr>Concept</vt:lpstr>
      <vt:lpstr>Voorbeeld App</vt:lpstr>
      <vt:lpstr>Voorbeeld WebApp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 Kilometers</dc:title>
  <dc:creator>Ruben</dc:creator>
  <cp:lastModifiedBy>Ruben</cp:lastModifiedBy>
  <cp:revision>75</cp:revision>
  <dcterms:modified xsi:type="dcterms:W3CDTF">2018-10-08T09:59:06Z</dcterms:modified>
</cp:coreProperties>
</file>