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85" r:id="rId3"/>
    <p:sldId id="286" r:id="rId4"/>
    <p:sldId id="287" r:id="rId5"/>
    <p:sldId id="265" r:id="rId6"/>
    <p:sldId id="288" r:id="rId7"/>
    <p:sldId id="289" r:id="rId8"/>
    <p:sldId id="291" r:id="rId9"/>
    <p:sldId id="290" r:id="rId10"/>
    <p:sldId id="292" r:id="rId11"/>
    <p:sldId id="275" r:id="rId12"/>
    <p:sldId id="276" r:id="rId13"/>
    <p:sldId id="277" r:id="rId14"/>
    <p:sldId id="278" r:id="rId15"/>
    <p:sldId id="282" r:id="rId16"/>
    <p:sldId id="283" r:id="rId17"/>
  </p:sldIdLst>
  <p:sldSz cx="9144000" cy="5143500" type="screen16x9"/>
  <p:notesSz cx="6858000" cy="9144000"/>
  <p:embeddedFontLst>
    <p:embeddedFont>
      <p:font typeface="Cinzel" panose="020B0604020202020204" charset="0"/>
      <p:regular r:id="rId19"/>
      <p:bold r:id="rId20"/>
    </p:embeddedFont>
    <p:embeddedFont>
      <p:font typeface="Libre Baskerville" panose="020B0604020202020204" charset="0"/>
      <p:regular r:id="rId21"/>
      <p:bold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D66A87-C78F-4DE2-A7FA-89DCD30A0EDA}">
  <a:tblStyle styleId="{6ED66A87-C78F-4DE2-A7FA-89DCD30A0E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4fb198497_6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4fb198497_6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98700" y="1991850"/>
            <a:ext cx="3546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3600">
                <a:solidFill>
                  <a:srgbClr val="40322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✣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cxnSp>
        <p:nvCxnSpPr>
          <p:cNvPr id="22" name="Google Shape;22;p5"/>
          <p:cNvCxnSpPr/>
          <p:nvPr/>
        </p:nvCxnSpPr>
        <p:spPr>
          <a:xfrm>
            <a:off x="4279500" y="1427300"/>
            <a:ext cx="585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4425" y="1477750"/>
            <a:ext cx="66951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2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;p11">
            <a:extLst>
              <a:ext uri="{FF2B5EF4-FFF2-40B4-BE49-F238E27FC236}">
                <a16:creationId xmlns:a16="http://schemas.microsoft.com/office/drawing/2014/main" id="{578688AB-CB58-4E26-8BCC-B938735E63D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798700" y="1666660"/>
            <a:ext cx="3546600" cy="648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 err="1"/>
              <a:t>LightGate</a:t>
            </a:r>
            <a:endParaRPr dirty="0"/>
          </a:p>
        </p:txBody>
      </p:sp>
      <p:sp>
        <p:nvSpPr>
          <p:cNvPr id="6" name="Google Shape;51;p11">
            <a:extLst>
              <a:ext uri="{FF2B5EF4-FFF2-40B4-BE49-F238E27FC236}">
                <a16:creationId xmlns:a16="http://schemas.microsoft.com/office/drawing/2014/main" id="{7BD17953-2166-4EDB-A0F7-98E75F06AD45}"/>
              </a:ext>
            </a:extLst>
          </p:cNvPr>
          <p:cNvSpPr txBox="1">
            <a:spLocks/>
          </p:cNvSpPr>
          <p:nvPr/>
        </p:nvSpPr>
        <p:spPr>
          <a:xfrm>
            <a:off x="3104573" y="2253721"/>
            <a:ext cx="3546600" cy="89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Font typeface="Cinzel"/>
              <a:buNone/>
              <a:defRPr sz="3600" b="0" i="0" u="none" strike="noStrike" cap="non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Font typeface="Cinzel"/>
              <a:buNone/>
              <a:defRPr sz="3600" b="0" i="0" u="none" strike="noStrike" cap="non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Font typeface="Cinzel"/>
              <a:buNone/>
              <a:defRPr sz="3600" b="0" i="0" u="none" strike="noStrike" cap="non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Font typeface="Cinzel"/>
              <a:buNone/>
              <a:defRPr sz="3600" b="0" i="0" u="none" strike="noStrike" cap="non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Font typeface="Cinzel"/>
              <a:buNone/>
              <a:defRPr sz="3600" b="0" i="0" u="none" strike="noStrike" cap="non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Font typeface="Cinzel"/>
              <a:buNone/>
              <a:defRPr sz="3600" b="0" i="0" u="none" strike="noStrike" cap="non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Font typeface="Cinzel"/>
              <a:buNone/>
              <a:defRPr sz="3600" b="0" i="0" u="none" strike="noStrike" cap="non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Font typeface="Cinzel"/>
              <a:buNone/>
              <a:defRPr sz="3600" b="0" i="0" u="none" strike="noStrike" cap="non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Font typeface="Cinzel"/>
              <a:buNone/>
              <a:defRPr sz="3600" b="0" i="0" u="none" strike="noStrike" cap="none">
                <a:solidFill>
                  <a:srgbClr val="403228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pPr algn="l"/>
            <a:r>
              <a:rPr lang="nl-BE" sz="1400" dirty="0"/>
              <a:t>Stijn </a:t>
            </a:r>
            <a:r>
              <a:rPr lang="nl-BE" sz="1400" dirty="0" err="1"/>
              <a:t>pittomvils</a:t>
            </a:r>
            <a:endParaRPr lang="nl-BE" sz="1400" dirty="0"/>
          </a:p>
          <a:p>
            <a:pPr algn="l"/>
            <a:r>
              <a:rPr lang="nl-BE" sz="1400" dirty="0"/>
              <a:t>Steven de </a:t>
            </a:r>
            <a:r>
              <a:rPr lang="nl-BE" sz="1400" dirty="0" err="1"/>
              <a:t>keuster</a:t>
            </a:r>
            <a:endParaRPr lang="nl-BE" sz="1400" dirty="0"/>
          </a:p>
          <a:p>
            <a:pPr algn="l"/>
            <a:r>
              <a:rPr lang="nl-BE" sz="1400" dirty="0"/>
              <a:t>Denny </a:t>
            </a:r>
            <a:r>
              <a:rPr lang="nl-BE" sz="1400" dirty="0" err="1"/>
              <a:t>matthijs</a:t>
            </a:r>
            <a:endParaRPr lang="nl-BE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832D5-E756-4EED-9713-33F1BD98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schemeClr val="tx1"/>
                </a:solidFill>
              </a:rPr>
              <a:t>Slotwoord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8FF3B4-7B12-4D2B-ABA6-024F22F27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Dankwoord</a:t>
            </a:r>
          </a:p>
          <a:p>
            <a:r>
              <a:rPr lang="nl-BE" dirty="0"/>
              <a:t>Eventuele vragen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2DD4C4-7DA8-40DD-840B-8AEC96769E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86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/>
          <p:nvPr/>
        </p:nvSpPr>
        <p:spPr>
          <a:xfrm>
            <a:off x="50706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4294967295"/>
          </p:nvPr>
        </p:nvSpPr>
        <p:spPr>
          <a:xfrm>
            <a:off x="1833950" y="0"/>
            <a:ext cx="24153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Android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29" name="Google Shape;229;p30"/>
          <p:cNvSpPr/>
          <p:nvPr/>
        </p:nvSpPr>
        <p:spPr>
          <a:xfrm>
            <a:off x="51639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/>
          <p:nvPr/>
        </p:nvSpPr>
        <p:spPr>
          <a:xfrm>
            <a:off x="5153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284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4294967295"/>
          </p:nvPr>
        </p:nvSpPr>
        <p:spPr>
          <a:xfrm>
            <a:off x="1833950" y="0"/>
            <a:ext cx="24153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iPhone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38" name="Google Shape;238;p31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5" name="Google Shape;245;p32"/>
          <p:cNvSpPr txBox="1">
            <a:spLocks noGrp="1"/>
          </p:cNvSpPr>
          <p:nvPr>
            <p:ph type="body" idx="4294967295"/>
          </p:nvPr>
        </p:nvSpPr>
        <p:spPr>
          <a:xfrm>
            <a:off x="1833950" y="0"/>
            <a:ext cx="24153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Tablet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46" name="Google Shape;246;p32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>
            <a:off x="4010625" y="1127994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03228">
              <a:alpha val="21150"/>
            </a:srgbClr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171950" y="128737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rgbClr val="92694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Place your screenshot here</a:t>
            </a:r>
            <a:endParaRPr sz="1000" i="1">
              <a:solidFill>
                <a:srgbClr val="92694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4294967295"/>
          </p:nvPr>
        </p:nvSpPr>
        <p:spPr>
          <a:xfrm>
            <a:off x="1148150" y="0"/>
            <a:ext cx="24153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rPr>
              <a:t>Desktop project</a:t>
            </a:r>
            <a:endParaRPr sz="1400" b="1">
              <a:solidFill>
                <a:srgbClr val="926940"/>
              </a:solidFill>
              <a:latin typeface="Cinzel"/>
              <a:ea typeface="Cinzel"/>
              <a:cs typeface="Cinzel"/>
              <a:sym typeface="Cinze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/>
        </p:nvSpPr>
        <p:spPr>
          <a:xfrm>
            <a:off x="6248575" y="12264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 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means that you can: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Libre Baskerville"/>
              <a:buChar char="●"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Resize them without losing quality.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Libre Baskerville"/>
              <a:buChar char="●"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Change fill color and opacity.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Isn’t that nice? :)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Examples:</a:t>
            </a: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D1D1B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7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7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7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7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7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7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7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7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7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7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7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7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7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7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7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7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7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7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7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7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7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7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7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7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4032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/>
          <p:cNvSpPr/>
          <p:nvPr/>
        </p:nvSpPr>
        <p:spPr>
          <a:xfrm>
            <a:off x="6350992" y="29444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F6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>
            <a:off x="7244612" y="27919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783F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6535708" y="31552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7689847" y="33002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/>
        </p:nvSpPr>
        <p:spPr>
          <a:xfrm>
            <a:off x="2240050" y="761875"/>
            <a:ext cx="58041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Now you can use any emoji as an icon!</a:t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And of course it resizes without losing quality and you can change the color.</a:t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How? Follow Google instructions </a:t>
            </a:r>
            <a:r>
              <a:rPr lang="en" u="sng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  <a:hlinkClick r:id="rId3"/>
              </a:rPr>
              <a:t>https://twitter.com/googledocs/status/730087240156643328</a:t>
            </a: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03228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2" name="Google Shape;372;p38"/>
          <p:cNvSpPr txBox="1"/>
          <p:nvPr/>
        </p:nvSpPr>
        <p:spPr>
          <a:xfrm>
            <a:off x="8843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403228"/>
                </a:highlight>
                <a:latin typeface="Libre Baskerville"/>
                <a:ea typeface="Libre Baskerville"/>
                <a:cs typeface="Libre Baskerville"/>
                <a:sym typeface="Libre Baskerville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403228"/>
              </a:highlight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7251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926940"/>
                </a:solidFill>
              </a:rPr>
              <a:t>😉</a:t>
            </a:r>
            <a:endParaRPr sz="9600">
              <a:solidFill>
                <a:srgbClr val="926940"/>
              </a:solidFill>
            </a:endParaRPr>
          </a:p>
        </p:txBody>
      </p:sp>
      <p:sp>
        <p:nvSpPr>
          <p:cNvPr id="374" name="Google Shape;374;p38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5AFD6-5CB9-4FDF-8E90-BFE4CA7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dirty="0">
                <a:solidFill>
                  <a:schemeClr val="tx1"/>
                </a:solidFill>
              </a:rPr>
              <a:t>Probleem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5EA326-5C0C-4EE9-868A-59F87D366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Citygame</a:t>
            </a:r>
            <a:endParaRPr lang="nl-BE" dirty="0"/>
          </a:p>
          <a:p>
            <a:r>
              <a:rPr lang="nl-BE" dirty="0"/>
              <a:t>School</a:t>
            </a:r>
          </a:p>
          <a:p>
            <a:r>
              <a:rPr lang="nl-BE" dirty="0"/>
              <a:t>Eentonig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2D9FC8-234D-4B1D-948C-80211E5A2F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20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5AFD6-5CB9-4FDF-8E90-BFE4CA7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dirty="0">
                <a:solidFill>
                  <a:schemeClr val="tx1"/>
                </a:solidFill>
              </a:rPr>
              <a:t>oplossing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5EA326-5C0C-4EE9-868A-59F87D366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Spel van maken</a:t>
            </a:r>
          </a:p>
          <a:p>
            <a:r>
              <a:rPr lang="nl-BE" dirty="0"/>
              <a:t>Leuk</a:t>
            </a:r>
          </a:p>
          <a:p>
            <a:r>
              <a:rPr lang="nl-BE" dirty="0"/>
              <a:t>Jeugd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2D9FC8-234D-4B1D-948C-80211E5A2F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819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5AFD6-5CB9-4FDF-8E90-BFE4CA7E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45" y="434575"/>
            <a:ext cx="5972577" cy="857400"/>
          </a:xfrm>
        </p:spPr>
        <p:txBody>
          <a:bodyPr/>
          <a:lstStyle/>
          <a:p>
            <a:r>
              <a:rPr lang="nl-BE" sz="3600" dirty="0">
                <a:solidFill>
                  <a:schemeClr val="tx1"/>
                </a:solidFill>
              </a:rPr>
              <a:t>Waarom zijn wij uniek?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5EA326-5C0C-4EE9-868A-59F87D366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Uniek op de markt</a:t>
            </a:r>
          </a:p>
          <a:p>
            <a:r>
              <a:rPr lang="nl-BE" dirty="0"/>
              <a:t>RPG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2D9FC8-234D-4B1D-948C-80211E5A2F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3958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887900" y="434575"/>
            <a:ext cx="5368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3200" dirty="0">
                <a:solidFill>
                  <a:schemeClr val="tx1"/>
                </a:solidFill>
              </a:rPr>
              <a:t>Demo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985550" y="1722300"/>
            <a:ext cx="4155300" cy="27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nl-BE" sz="2000" dirty="0" err="1"/>
              <a:t>Explanation</a:t>
            </a:r>
            <a:r>
              <a:rPr lang="nl-BE" sz="2000" dirty="0"/>
              <a:t> of </a:t>
            </a:r>
            <a:r>
              <a:rPr lang="nl-BE" sz="2000" dirty="0" err="1"/>
              <a:t>what</a:t>
            </a:r>
            <a:r>
              <a:rPr lang="nl-BE" sz="2000" dirty="0"/>
              <a:t> </a:t>
            </a:r>
            <a:r>
              <a:rPr lang="nl-BE" sz="2000" dirty="0" err="1"/>
              <a:t>there</a:t>
            </a:r>
            <a:r>
              <a:rPr lang="nl-BE" sz="2000" dirty="0"/>
              <a:t> is on </a:t>
            </a:r>
            <a:r>
              <a:rPr lang="nl-BE" sz="2000" dirty="0" err="1"/>
              <a:t>the</a:t>
            </a:r>
            <a:r>
              <a:rPr lang="nl-BE" sz="2000" dirty="0"/>
              <a:t> screen blablabla</a:t>
            </a:r>
            <a:endParaRPr sz="2000"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4297650" y="47499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 descr="Afbeeldingsresultaat voor placeholder">
            <a:extLst>
              <a:ext uri="{FF2B5EF4-FFF2-40B4-BE49-F238E27FC236}">
                <a16:creationId xmlns:a16="http://schemas.microsoft.com/office/drawing/2014/main" id="{6398FD31-C89D-431A-99F5-00E1E742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8" y="1478367"/>
            <a:ext cx="3009633" cy="30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D748E-9DFC-4261-828C-C829B086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schemeClr val="tx1"/>
                </a:solidFill>
              </a:rPr>
              <a:t>Technologie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E50A75-4A6E-462C-A502-390B3D885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0B9107-DC48-401C-9726-7013B6759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80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D748E-9DFC-4261-828C-C829B086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>
                <a:solidFill>
                  <a:schemeClr val="tx1"/>
                </a:solidFill>
              </a:rPr>
              <a:t>Belangrijkste </a:t>
            </a:r>
            <a:r>
              <a:rPr lang="nl-BE" sz="3200" dirty="0" err="1">
                <a:solidFill>
                  <a:schemeClr val="tx1"/>
                </a:solidFill>
              </a:rPr>
              <a:t>stories</a:t>
            </a:r>
            <a:endParaRPr lang="nl-BE" sz="3200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E50A75-4A6E-462C-A502-390B3D885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Cloud </a:t>
            </a:r>
            <a:r>
              <a:rPr lang="nl-BE" dirty="0" err="1"/>
              <a:t>vision</a:t>
            </a:r>
            <a:r>
              <a:rPr lang="nl-BE" dirty="0"/>
              <a:t> </a:t>
            </a:r>
            <a:r>
              <a:rPr lang="nl-BE" dirty="0" err="1"/>
              <a:t>api</a:t>
            </a:r>
            <a:endParaRPr lang="nl-BE" dirty="0"/>
          </a:p>
          <a:p>
            <a:pPr lvl="1"/>
            <a:r>
              <a:rPr lang="nl-BE" dirty="0"/>
              <a:t>Foto’s trekken</a:t>
            </a:r>
          </a:p>
          <a:p>
            <a:pPr lvl="1"/>
            <a:r>
              <a:rPr lang="nl-BE" dirty="0" err="1"/>
              <a:t>Lables</a:t>
            </a:r>
            <a:r>
              <a:rPr lang="nl-BE" dirty="0"/>
              <a:t> extracten</a:t>
            </a:r>
          </a:p>
          <a:p>
            <a:pPr lvl="1"/>
            <a:r>
              <a:rPr lang="nl-BE" dirty="0" err="1"/>
              <a:t>Lables</a:t>
            </a:r>
            <a:r>
              <a:rPr lang="nl-BE" dirty="0"/>
              <a:t> vergelijken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0B9107-DC48-401C-9726-7013B6759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85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D748E-9DFC-4261-828C-C829B086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330" y="434575"/>
            <a:ext cx="5715000" cy="857400"/>
          </a:xfrm>
        </p:spPr>
        <p:txBody>
          <a:bodyPr/>
          <a:lstStyle/>
          <a:p>
            <a:r>
              <a:rPr lang="nl-BE" sz="3200" dirty="0">
                <a:solidFill>
                  <a:schemeClr val="tx1"/>
                </a:solidFill>
              </a:rPr>
              <a:t>Mogelijke uitbreidingen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5E50A75-4A6E-462C-A502-390B3D885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Cloud </a:t>
            </a:r>
            <a:r>
              <a:rPr lang="nl-BE" dirty="0" err="1"/>
              <a:t>vision</a:t>
            </a:r>
            <a:r>
              <a:rPr lang="nl-BE" dirty="0"/>
              <a:t> </a:t>
            </a:r>
            <a:r>
              <a:rPr lang="nl-BE" dirty="0" err="1"/>
              <a:t>api</a:t>
            </a:r>
            <a:endParaRPr lang="nl-BE" dirty="0"/>
          </a:p>
          <a:p>
            <a:pPr lvl="1"/>
            <a:r>
              <a:rPr lang="nl-BE" dirty="0"/>
              <a:t>Foto’s trekken</a:t>
            </a:r>
          </a:p>
          <a:p>
            <a:pPr lvl="1"/>
            <a:r>
              <a:rPr lang="nl-BE" dirty="0" err="1"/>
              <a:t>Lables</a:t>
            </a:r>
            <a:r>
              <a:rPr lang="nl-BE" dirty="0"/>
              <a:t> extracten</a:t>
            </a:r>
          </a:p>
          <a:p>
            <a:pPr lvl="1"/>
            <a:r>
              <a:rPr lang="nl-BE" dirty="0" err="1"/>
              <a:t>Lables</a:t>
            </a:r>
            <a:r>
              <a:rPr lang="nl-BE" dirty="0"/>
              <a:t> vergelijken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0B9107-DC48-401C-9726-7013B6759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014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BC131D-9AD5-4F06-AC88-6F5F5AFB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dirty="0" err="1">
                <a:solidFill>
                  <a:schemeClr val="tx1"/>
                </a:solidFill>
              </a:rPr>
              <a:t>uitnreidingen</a:t>
            </a:r>
            <a:endParaRPr lang="nl-BE" sz="3200" dirty="0">
              <a:solidFill>
                <a:schemeClr val="tx1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483744-6940-47ED-A60D-911898FBE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Chain systeem</a:t>
            </a:r>
          </a:p>
          <a:p>
            <a:r>
              <a:rPr lang="nl-BE" dirty="0"/>
              <a:t>Class systeem</a:t>
            </a:r>
          </a:p>
          <a:p>
            <a:pPr lvl="1"/>
            <a:r>
              <a:rPr lang="nl-BE" dirty="0"/>
              <a:t>Skills</a:t>
            </a:r>
          </a:p>
          <a:p>
            <a:pPr lvl="1"/>
            <a:r>
              <a:rPr lang="nl-BE" dirty="0"/>
              <a:t>Special </a:t>
            </a:r>
            <a:r>
              <a:rPr lang="nl-BE" dirty="0" err="1"/>
              <a:t>effects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F3C04D-B15B-498E-9F48-638726549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1330657"/>
      </p:ext>
    </p:extLst>
  </p:cSld>
  <p:clrMapOvr>
    <a:masterClrMapping/>
  </p:clrMapOvr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250</Words>
  <Application>Microsoft Office PowerPoint</Application>
  <PresentationFormat>Diavoorstelling (16:9)</PresentationFormat>
  <Paragraphs>80</Paragraphs>
  <Slides>16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0" baseType="lpstr">
      <vt:lpstr>Arial</vt:lpstr>
      <vt:lpstr>Cinzel</vt:lpstr>
      <vt:lpstr>Libre Baskerville</vt:lpstr>
      <vt:lpstr>Dolabella template</vt:lpstr>
      <vt:lpstr>LightGate</vt:lpstr>
      <vt:lpstr>Probleem</vt:lpstr>
      <vt:lpstr>oplossing</vt:lpstr>
      <vt:lpstr>Waarom zijn wij uniek?</vt:lpstr>
      <vt:lpstr>Demo</vt:lpstr>
      <vt:lpstr>Technologie</vt:lpstr>
      <vt:lpstr>Belangrijkste stories</vt:lpstr>
      <vt:lpstr>Mogelijke uitbreidingen</vt:lpstr>
      <vt:lpstr>uitnreidingen</vt:lpstr>
      <vt:lpstr>Slotwoord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Nameless RPG</dc:title>
  <cp:lastModifiedBy>Pittomvils Stijn [student]</cp:lastModifiedBy>
  <cp:revision>4</cp:revision>
  <dcterms:modified xsi:type="dcterms:W3CDTF">2018-10-04T13:20:41Z</dcterms:modified>
</cp:coreProperties>
</file>