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ae60b26106125f6" providerId="LiveId" clId="{DD3DE134-DFE5-45A0-90F5-B19A708726DD}"/>
    <pc:docChg chg="delSld">
      <pc:chgData name="" userId="0ae60b26106125f6" providerId="LiveId" clId="{DD3DE134-DFE5-45A0-90F5-B19A708726DD}" dt="2018-10-21T20:16:03.212" v="0" actId="2696"/>
      <pc:docMkLst>
        <pc:docMk/>
      </pc:docMkLst>
      <pc:sldChg chg="del">
        <pc:chgData name="" userId="0ae60b26106125f6" providerId="LiveId" clId="{DD3DE134-DFE5-45A0-90F5-B19A708726DD}" dt="2018-10-21T20:16:03.212" v="0" actId="2696"/>
        <pc:sldMkLst>
          <pc:docMk/>
          <pc:sldMk cId="3772894494" sldId="263"/>
        </pc:sldMkLst>
      </pc:sldChg>
    </pc:docChg>
  </pc:docChgLst>
  <pc:docChgLst>
    <pc:chgData userId="0ae60b26106125f6" providerId="LiveId" clId="{D3CE5D58-1282-4A7C-916B-B03BAC5C5844}"/>
    <pc:docChg chg="modSld">
      <pc:chgData name="" userId="0ae60b26106125f6" providerId="LiveId" clId="{D3CE5D58-1282-4A7C-916B-B03BAC5C5844}" dt="2018-10-22T07:41:20.690" v="80" actId="20577"/>
      <pc:docMkLst>
        <pc:docMk/>
      </pc:docMkLst>
      <pc:sldChg chg="modSp">
        <pc:chgData name="" userId="0ae60b26106125f6" providerId="LiveId" clId="{D3CE5D58-1282-4A7C-916B-B03BAC5C5844}" dt="2018-10-22T07:41:20.690" v="80" actId="20577"/>
        <pc:sldMkLst>
          <pc:docMk/>
          <pc:sldMk cId="1621421163" sldId="261"/>
        </pc:sldMkLst>
        <pc:spChg chg="mod">
          <ac:chgData name="" userId="0ae60b26106125f6" providerId="LiveId" clId="{D3CE5D58-1282-4A7C-916B-B03BAC5C5844}" dt="2018-10-22T07:41:20.690" v="80" actId="20577"/>
          <ac:spMkLst>
            <pc:docMk/>
            <pc:sldMk cId="1621421163" sldId="261"/>
            <ac:spMk id="3" creationId="{FBF03355-FCF1-4FB7-AD7A-F50F39F97FB8}"/>
          </ac:spMkLst>
        </pc:spChg>
      </pc:sldChg>
      <pc:sldChg chg="modSp">
        <pc:chgData name="" userId="0ae60b26106125f6" providerId="LiveId" clId="{D3CE5D58-1282-4A7C-916B-B03BAC5C5844}" dt="2018-10-22T07:39:15.129" v="31" actId="20577"/>
        <pc:sldMkLst>
          <pc:docMk/>
          <pc:sldMk cId="3184967267" sldId="264"/>
        </pc:sldMkLst>
        <pc:spChg chg="mod">
          <ac:chgData name="" userId="0ae60b26106125f6" providerId="LiveId" clId="{D3CE5D58-1282-4A7C-916B-B03BAC5C5844}" dt="2018-10-22T07:39:15.129" v="31" actId="20577"/>
          <ac:spMkLst>
            <pc:docMk/>
            <pc:sldMk cId="3184967267" sldId="264"/>
            <ac:spMk id="4" creationId="{EFBB1F96-EAB3-49EF-9569-4E34B34FEE58}"/>
          </ac:spMkLst>
        </pc:spChg>
        <pc:spChg chg="mod">
          <ac:chgData name="" userId="0ae60b26106125f6" providerId="LiveId" clId="{D3CE5D58-1282-4A7C-916B-B03BAC5C5844}" dt="2018-10-22T07:38:37.510" v="8" actId="20577"/>
          <ac:spMkLst>
            <pc:docMk/>
            <pc:sldMk cId="3184967267" sldId="264"/>
            <ac:spMk id="6" creationId="{6F94636B-2D26-4BA2-9CCF-607B3ABBB2A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ae60b26106125f6/School/Jaar_4/Excell%20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ae60b26106125f6/School/Jaar_4/Excell%20Veloc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'[Excell Velocity.xlsx]Blad1'!$A$2</c:f>
              <c:strCache>
                <c:ptCount val="1"/>
                <c:pt idx="0">
                  <c:v>Estimated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'[Excell Velocity.xlsx]Blad1'!$B$1:$E$1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'[Excell Velocity.xlsx]Blad1'!$B$2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D-48F8-AC3C-30C2BB6FE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174512"/>
        <c:axId val="422175824"/>
      </c:lineChart>
      <c:lineChart>
        <c:grouping val="stacked"/>
        <c:varyColors val="0"/>
        <c:ser>
          <c:idx val="1"/>
          <c:order val="1"/>
          <c:tx>
            <c:strRef>
              <c:f>'[Excell Velocity.xlsx]Blad1'!$A$3</c:f>
              <c:strCache>
                <c:ptCount val="1"/>
                <c:pt idx="0">
                  <c:v>Completed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cat>
            <c:strRef>
              <c:f>'[Excell Velocity.xlsx]Blad1'!$B$1:$E$1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'[Excell Velocity.xlsx]Blad1'!$B$3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FD-48F8-AC3C-30C2BB6FE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597936"/>
        <c:axId val="418303288"/>
      </c:lineChart>
      <c:catAx>
        <c:axId val="42217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2175824"/>
        <c:crosses val="autoZero"/>
        <c:auto val="1"/>
        <c:lblAlgn val="ctr"/>
        <c:lblOffset val="100"/>
        <c:noMultiLvlLbl val="0"/>
      </c:catAx>
      <c:valAx>
        <c:axId val="42217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22174512"/>
        <c:crosses val="autoZero"/>
        <c:crossBetween val="midCat"/>
      </c:valAx>
      <c:valAx>
        <c:axId val="418303288"/>
        <c:scaling>
          <c:orientation val="minMax"/>
          <c:max val="35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23597936"/>
        <c:crosses val="max"/>
        <c:crossBetween val="between"/>
      </c:valAx>
      <c:catAx>
        <c:axId val="523597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8303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'[Excell Velocity.xlsx]Blad1'!$B$21</c:f>
              <c:strCache>
                <c:ptCount val="1"/>
                <c:pt idx="0">
                  <c:v>Sprint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9C3-4CAB-8D65-AAD5FBC227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C3-4CAB-8D65-AAD5FBC227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C3-4CAB-8D65-AAD5FBC227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'[Excell Velocity.xlsx]Blad1'!$A$22:$A$24</c:f>
              <c:strCache>
                <c:ptCount val="3"/>
                <c:pt idx="0">
                  <c:v>Denny</c:v>
                </c:pt>
                <c:pt idx="1">
                  <c:v>Stijn</c:v>
                </c:pt>
                <c:pt idx="2">
                  <c:v>Steven</c:v>
                </c:pt>
              </c:strCache>
            </c:strRef>
          </c:cat>
          <c:val>
            <c:numRef>
              <c:f>'[Excell Velocity.xlsx]Blad1'!$B$22:$B$24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C3-4CAB-8D65-AAD5FBC2279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872F4-62A7-4DDC-9511-3072F8B52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LightGate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145D1C-C930-442E-9725-6BEAAF56D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08/10/18 – 22/10/18</a:t>
            </a:r>
          </a:p>
        </p:txBody>
      </p:sp>
    </p:spTree>
    <p:extLst>
      <p:ext uri="{BB962C8B-B14F-4D97-AF65-F5344CB8AC3E}">
        <p14:creationId xmlns:p14="http://schemas.microsoft.com/office/powerpoint/2010/main" val="319173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43F20-A5F8-499C-A1AC-43584E3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 err="1"/>
              <a:t>Burn</a:t>
            </a:r>
            <a:r>
              <a:rPr lang="nl-BE" cap="none" dirty="0"/>
              <a:t>-down </a:t>
            </a:r>
            <a:r>
              <a:rPr lang="nl-BE" cap="none" dirty="0" err="1"/>
              <a:t>chart</a:t>
            </a:r>
            <a:endParaRPr lang="nl-BE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355CB7-1C68-453C-96FE-1D5FCA59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Story points herschikking</a:t>
            </a:r>
          </a:p>
          <a:p>
            <a:r>
              <a:rPr lang="nl-BE" dirty="0"/>
              <a:t>Problemen met issues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C52C1AD-9129-4CDD-9D1E-463C375A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65" y="2056271"/>
            <a:ext cx="9603275" cy="23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53D5-12CE-4F03-AC12-55C9BED7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 err="1"/>
              <a:t>Stories</a:t>
            </a:r>
            <a:endParaRPr lang="nl-BE" cap="none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40D9F66B-1D5A-42C5-80D6-761828CD5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960072"/>
              </p:ext>
            </p:extLst>
          </p:nvPr>
        </p:nvGraphicFramePr>
        <p:xfrm>
          <a:off x="1450975" y="2016125"/>
          <a:ext cx="9604376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08193">
                  <a:extLst>
                    <a:ext uri="{9D8B030D-6E8A-4147-A177-3AD203B41FA5}">
                      <a16:colId xmlns:a16="http://schemas.microsoft.com/office/drawing/2014/main" val="3131224300"/>
                    </a:ext>
                  </a:extLst>
                </a:gridCol>
                <a:gridCol w="3996183">
                  <a:extLst>
                    <a:ext uri="{9D8B030D-6E8A-4147-A177-3AD203B41FA5}">
                      <a16:colId xmlns:a16="http://schemas.microsoft.com/office/drawing/2014/main" val="4223114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8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 a user I want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be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able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take a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Not</a:t>
                      </a:r>
                      <a:r>
                        <a:rPr lang="nl-BE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Done</a:t>
                      </a:r>
                      <a:endParaRPr lang="nl-BE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8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As a user I want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be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able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Not</a:t>
                      </a:r>
                      <a:r>
                        <a:rPr lang="nl-BE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Done</a:t>
                      </a:r>
                      <a:endParaRPr lang="nl-BE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3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 a user I want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be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able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see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my</a:t>
                      </a:r>
                      <a:r>
                        <a:rPr lang="nl-BE" dirty="0"/>
                        <a:t> target &amp;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highlight>
                            <a:srgbClr val="FFFF00"/>
                          </a:highlight>
                        </a:rPr>
                        <a:t>Semi </a:t>
                      </a:r>
                      <a:r>
                        <a:rPr lang="nl-BE" dirty="0" err="1">
                          <a:highlight>
                            <a:srgbClr val="FFFF00"/>
                          </a:highlight>
                        </a:rPr>
                        <a:t>Done</a:t>
                      </a:r>
                      <a:endParaRPr lang="nl-BE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0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5548-1DAB-46C2-BFAF-CE5E5E90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 err="1"/>
              <a:t>Velocity</a:t>
            </a:r>
            <a:endParaRPr lang="nl-BE" cap="none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99DD2C8-8C41-4E6A-B97D-1998A89E2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12404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10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99715-3305-4C14-8412-7A18172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/>
              <a:t>Story points verdeling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8572F148-1644-4A50-B411-ADC1688490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92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64333-C189-42A6-B3F8-59D13D9C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/>
              <a:t>Tekortkomingen bij </a:t>
            </a:r>
            <a:r>
              <a:rPr lang="nl-BE" cap="none" dirty="0" err="1"/>
              <a:t>stories</a:t>
            </a:r>
            <a:endParaRPr lang="nl-BE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F03355-FCF1-4FB7-AD7A-F50F39F9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Technische issues</a:t>
            </a:r>
          </a:p>
          <a:p>
            <a:pPr lvl="1"/>
            <a:r>
              <a:rPr lang="nl-BE" dirty="0"/>
              <a:t>Switch van API</a:t>
            </a:r>
          </a:p>
          <a:p>
            <a:pPr lvl="1"/>
            <a:r>
              <a:rPr lang="nl-BE" dirty="0"/>
              <a:t>Problemen met SDK &amp; JDK</a:t>
            </a:r>
          </a:p>
          <a:p>
            <a:r>
              <a:rPr lang="nl-BE" dirty="0"/>
              <a:t>Gebrek aan kennis</a:t>
            </a:r>
          </a:p>
          <a:p>
            <a:pPr lvl="1"/>
            <a:r>
              <a:rPr lang="nl-BE" dirty="0"/>
              <a:t>API</a:t>
            </a:r>
          </a:p>
          <a:p>
            <a:r>
              <a:rPr lang="nl-BE" dirty="0" err="1"/>
              <a:t>Stories</a:t>
            </a:r>
            <a:r>
              <a:rPr lang="nl-BE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142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AA65-BE93-47FC-86E8-C138CC7D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/>
              <a:t>Planning van volgende sprint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8F7B6F-5094-424D-8232-4D4C586D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Wordt op 22/10/18 gemaakt</a:t>
            </a:r>
          </a:p>
        </p:txBody>
      </p:sp>
    </p:spTree>
    <p:extLst>
      <p:ext uri="{BB962C8B-B14F-4D97-AF65-F5344CB8AC3E}">
        <p14:creationId xmlns:p14="http://schemas.microsoft.com/office/powerpoint/2010/main" val="68696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B5FD0-D616-47E9-9237-7A755754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none" dirty="0" err="1"/>
              <a:t>Retrospective</a:t>
            </a:r>
            <a:endParaRPr lang="nl-BE" cap="non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079BF2-E783-4882-9064-47B8C131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504195"/>
          </a:xfrm>
        </p:spPr>
        <p:txBody>
          <a:bodyPr/>
          <a:lstStyle/>
          <a:p>
            <a:r>
              <a:rPr lang="nl-BE" dirty="0"/>
              <a:t>Positief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BB1F96-EAB3-49EF-9569-4E34B34FEE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Idee</a:t>
            </a:r>
          </a:p>
          <a:p>
            <a:r>
              <a:rPr lang="nl-BE" dirty="0"/>
              <a:t>Samenwerking</a:t>
            </a:r>
          </a:p>
          <a:p>
            <a:pPr lvl="1"/>
            <a:r>
              <a:rPr lang="nl-BE" dirty="0"/>
              <a:t>Focus op de kern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CEC4755-C899-4E66-99AA-D41355D01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500741"/>
          </a:xfrm>
        </p:spPr>
        <p:txBody>
          <a:bodyPr/>
          <a:lstStyle/>
          <a:p>
            <a:r>
              <a:rPr lang="nl-BE" dirty="0"/>
              <a:t>Negatief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F94636B-2D26-4BA2-9CCF-607B3ABBB2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SDK &amp; JDK</a:t>
            </a:r>
          </a:p>
          <a:p>
            <a:r>
              <a:rPr lang="nl-BE" dirty="0"/>
              <a:t>API switch</a:t>
            </a:r>
          </a:p>
          <a:p>
            <a:r>
              <a:rPr lang="nl-BE" dirty="0"/>
              <a:t>Verwarring rond user </a:t>
            </a:r>
            <a:r>
              <a:rPr lang="nl-BE" dirty="0" err="1"/>
              <a:t>stories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496726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</TotalTime>
  <Words>108</Words>
  <Application>Microsoft Office PowerPoint</Application>
  <PresentationFormat>Breedbeeld</PresentationFormat>
  <Paragraphs>41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LightGate</vt:lpstr>
      <vt:lpstr>Burn-down chart</vt:lpstr>
      <vt:lpstr>Stories</vt:lpstr>
      <vt:lpstr>Velocity</vt:lpstr>
      <vt:lpstr>Story points verdeling</vt:lpstr>
      <vt:lpstr>Tekortkomingen bij stories</vt:lpstr>
      <vt:lpstr>Planning van volgende sprint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LightGate</dc:title>
  <dc:creator>Stijn Pittomvils</dc:creator>
  <cp:lastModifiedBy>Stijn Pittomvils</cp:lastModifiedBy>
  <cp:revision>4</cp:revision>
  <dcterms:created xsi:type="dcterms:W3CDTF">2018-10-21T17:40:54Z</dcterms:created>
  <dcterms:modified xsi:type="dcterms:W3CDTF">2018-10-22T07:41:29Z</dcterms:modified>
</cp:coreProperties>
</file>