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65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38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5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6337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039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78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841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3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8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UC-0fGbREypvaDz2-u1xQA?view_as=subscribe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B48CAF-CC89-4035-9038-E36D8E540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nl-BE" sz="2500">
                <a:solidFill>
                  <a:srgbClr val="2A1A00"/>
                </a:solidFill>
              </a:rPr>
              <a:t>PacYourCultureMan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09C3DB-74C3-432A-94A8-7531688B7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nl-BE" sz="1700">
                <a:solidFill>
                  <a:srgbClr val="F3F3F2"/>
                </a:solidFill>
              </a:rPr>
              <a:t>Carl Vancluysen, Jonas Luyks, Cedric van Broek, Pieter Neyens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ACE8BE3-87C1-4B81-9D82-6C9A1D0F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FFB5D5-88BD-41E4-ABD3-748741EC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nl-BE" sz="4400" dirty="0">
                <a:solidFill>
                  <a:srgbClr val="2A1A00"/>
                </a:solidFill>
              </a:rPr>
              <a:t>App structuur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AFDF8044-2D74-4D78-8425-1287C9B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nl-BE" dirty="0"/>
              <a:t>Helper/</a:t>
            </a:r>
            <a:r>
              <a:rPr lang="nl-BE" dirty="0" err="1"/>
              <a:t>Handlers</a:t>
            </a:r>
            <a:endParaRPr lang="nl-BE" dirty="0"/>
          </a:p>
          <a:p>
            <a:r>
              <a:rPr lang="nl-BE" dirty="0" err="1"/>
              <a:t>Serializer</a:t>
            </a:r>
            <a:r>
              <a:rPr lang="nl-BE" dirty="0"/>
              <a:t>/</a:t>
            </a:r>
            <a:r>
              <a:rPr lang="nl-BE" dirty="0" err="1"/>
              <a:t>Deserializer</a:t>
            </a:r>
            <a:r>
              <a:rPr lang="nl-BE" dirty="0"/>
              <a:t> </a:t>
            </a:r>
            <a:r>
              <a:rPr lang="nl-BE" dirty="0" err="1"/>
              <a:t>Json</a:t>
            </a:r>
            <a:r>
              <a:rPr lang="nl-BE" dirty="0"/>
              <a:t> data</a:t>
            </a:r>
          </a:p>
          <a:p>
            <a:r>
              <a:rPr lang="nl-BE" dirty="0"/>
              <a:t>Google </a:t>
            </a:r>
            <a:r>
              <a:rPr lang="nl-BE" dirty="0" err="1"/>
              <a:t>Maps</a:t>
            </a:r>
            <a:r>
              <a:rPr lang="nl-BE" dirty="0"/>
              <a:t> Code</a:t>
            </a:r>
          </a:p>
          <a:p>
            <a:r>
              <a:rPr lang="nl-BE" dirty="0" err="1"/>
              <a:t>Ghosts</a:t>
            </a:r>
            <a:r>
              <a:rPr lang="nl-BE" dirty="0"/>
              <a:t> AI</a:t>
            </a:r>
          </a:p>
          <a:p>
            <a:r>
              <a:rPr lang="nl-BE" dirty="0"/>
              <a:t> Shop/Setting/highscores/Score/</a:t>
            </a:r>
            <a:r>
              <a:rPr lang="nl-BE" dirty="0" err="1"/>
              <a:t>Visited</a:t>
            </a:r>
            <a:r>
              <a:rPr lang="nl-BE" dirty="0"/>
              <a:t> </a:t>
            </a:r>
            <a:r>
              <a:rPr lang="nl-BE" dirty="0" err="1"/>
              <a:t>Sights</a:t>
            </a:r>
            <a:r>
              <a:rPr lang="nl-BE" dirty="0"/>
              <a:t>/Skins Logica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567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258F6-812A-482C-B46A-AF80306F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chart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44BA7FD-BFFB-4143-9057-714EF1602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38" y="1847253"/>
            <a:ext cx="9262735" cy="3594100"/>
          </a:xfrm>
        </p:spPr>
      </p:pic>
    </p:spTree>
    <p:extLst>
      <p:ext uri="{BB962C8B-B14F-4D97-AF65-F5344CB8AC3E}">
        <p14:creationId xmlns:p14="http://schemas.microsoft.com/office/powerpoint/2010/main" val="223164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DC517-15E9-441E-A94F-680D7830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B2385A-C695-4257-9D76-6606EC9B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Algoritme spookje</a:t>
            </a:r>
          </a:p>
          <a:p>
            <a:r>
              <a:rPr lang="nl-BE" dirty="0"/>
              <a:t>Google </a:t>
            </a:r>
            <a:r>
              <a:rPr lang="nl-BE" dirty="0" err="1"/>
              <a:t>directions</a:t>
            </a:r>
            <a:endParaRPr lang="nl-BE" dirty="0"/>
          </a:p>
          <a:p>
            <a:r>
              <a:rPr lang="nl-BE" dirty="0"/>
              <a:t>Algoritme </a:t>
            </a:r>
            <a:r>
              <a:rPr lang="nl-BE" dirty="0" err="1"/>
              <a:t>dots</a:t>
            </a:r>
            <a:endParaRPr lang="nl-BE" dirty="0"/>
          </a:p>
          <a:p>
            <a:r>
              <a:rPr lang="nl-BE" dirty="0"/>
              <a:t>Deployment issues (begin)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591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3EB02-016C-40F4-BBB7-0BAC08CE6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8000" dirty="0"/>
              <a:t>DEMO!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FE5EF3-FEFE-4333-A057-664A11989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36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3EB02-016C-40F4-BBB7-0BAC08CE6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8000" dirty="0"/>
              <a:t>Vragen?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FE5EF3-FEFE-4333-A057-664A11989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42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C000"/>
                </a:solidFill>
              </a:rPr>
              <a:t>Flow van het spel</a:t>
            </a:r>
            <a:br>
              <a:rPr lang="nl-BE" dirty="0">
                <a:solidFill>
                  <a:srgbClr val="FFC000"/>
                </a:solidFill>
              </a:rPr>
            </a:br>
            <a:r>
              <a:rPr lang="nl-BE" sz="2400" dirty="0">
                <a:solidFill>
                  <a:srgbClr val="FFC000"/>
                </a:solidFill>
              </a:rPr>
              <a:t>Inloggen en registreren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9932263-7FCE-4AD3-A6B7-979A3FE0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634" y="1874516"/>
            <a:ext cx="2460857" cy="437485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5368AAD-0912-48CB-B3E6-1A50EC3B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81" y="1874515"/>
            <a:ext cx="2460857" cy="43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FFC000"/>
                </a:solidFill>
              </a:rPr>
              <a:t>Flow van het spel</a:t>
            </a:r>
            <a:br>
              <a:rPr lang="nl-BE" dirty="0">
                <a:solidFill>
                  <a:srgbClr val="FFC000"/>
                </a:solidFill>
              </a:rPr>
            </a:br>
            <a:r>
              <a:rPr lang="nl-BE" sz="2800" dirty="0">
                <a:solidFill>
                  <a:srgbClr val="FFC000"/>
                </a:solidFill>
              </a:rPr>
              <a:t>start 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D5331BC-1A7D-4D5F-9D91-4EF6ADE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93" y="1636288"/>
            <a:ext cx="2380848" cy="423261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A68E83E-3B53-4B1F-80D4-52B22B70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90" y="1636286"/>
            <a:ext cx="2380849" cy="423261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A30FEACE-AEF5-49F0-BB6A-949ABB2D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539" y="1636287"/>
            <a:ext cx="2380849" cy="4232619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687F577-A19C-4FDF-9EF6-64C906F57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00841" y="1636286"/>
            <a:ext cx="2380848" cy="4232619"/>
          </a:xfrm>
        </p:spPr>
      </p:pic>
    </p:spTree>
    <p:extLst>
      <p:ext uri="{BB962C8B-B14F-4D97-AF65-F5344CB8AC3E}">
        <p14:creationId xmlns:p14="http://schemas.microsoft.com/office/powerpoint/2010/main" val="6945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FFC000"/>
                </a:solidFill>
              </a:rPr>
              <a:t>Flow van het spel</a:t>
            </a:r>
            <a:br>
              <a:rPr lang="nl-BE" dirty="0">
                <a:solidFill>
                  <a:srgbClr val="FFC000"/>
                </a:solidFill>
              </a:rPr>
            </a:br>
            <a:r>
              <a:rPr lang="nl-BE" sz="2800" dirty="0">
                <a:solidFill>
                  <a:srgbClr val="FFC000"/>
                </a:solidFill>
              </a:rPr>
              <a:t>Menu Options 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3926A89-5ED0-4C4A-A106-2D6972F62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609" y="1664929"/>
            <a:ext cx="2105893" cy="4211787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8DA76BD-D3F1-4805-8343-3BF00490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49" y="1664929"/>
            <a:ext cx="2370834" cy="421481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0DE68E-6444-446E-A2FB-D042CB0FD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335" y="1664929"/>
            <a:ext cx="2370832" cy="421481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EEFD244-15DA-4FBE-9F63-AE48E7B85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167" y="1664929"/>
            <a:ext cx="2370833" cy="42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3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C000"/>
                </a:solidFill>
              </a:rPr>
              <a:t>Flow van het spel</a:t>
            </a:r>
            <a:br>
              <a:rPr lang="nl-BE">
                <a:solidFill>
                  <a:srgbClr val="FFC000"/>
                </a:solidFill>
              </a:rPr>
            </a:br>
            <a:r>
              <a:rPr lang="nl-BE" sz="2800">
                <a:solidFill>
                  <a:srgbClr val="FFC000"/>
                </a:solidFill>
              </a:rPr>
              <a:t>Menu Options 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85058C1-FD62-49DC-9B2E-C89B5ECA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81" y="1874517"/>
            <a:ext cx="2571750" cy="4572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F2E14F4-A696-43A5-B7C2-4098437C2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31" y="1874517"/>
            <a:ext cx="2571750" cy="4572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1E5E54E-DDF5-4FA0-A311-51C24835A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31" y="1874517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27" y="1173033"/>
            <a:ext cx="5235575" cy="4335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Live Debugging</a:t>
            </a:r>
            <a:br>
              <a:rPr lang="en-US" sz="4800" spc="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800" spc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‘</a:t>
            </a:r>
            <a:r>
              <a:rPr lang="en-US" sz="4800" spc="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sfeer’moment</a:t>
            </a:r>
            <a:endParaRPr lang="en-US" sz="4800" spc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C620D93-ED0B-49D9-B244-413CBDBF5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51" y="693358"/>
            <a:ext cx="4103463" cy="54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3EB02-016C-40F4-BBB7-0BAC08CE6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filmpje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FE5EF3-FEFE-4333-A057-664A11989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AD058C6-3D3D-477D-B355-67B35D6C6F3E}"/>
              </a:ext>
            </a:extLst>
          </p:cNvPr>
          <p:cNvSpPr txBox="1"/>
          <p:nvPr/>
        </p:nvSpPr>
        <p:spPr>
          <a:xfrm>
            <a:off x="4009937" y="3909268"/>
            <a:ext cx="5251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2"/>
              </a:rPr>
              <a:t>https://www.youtube.com/channel/UCUC-0fGbREypvaDz2-u1xQA?view_as=subscriber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910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3A83-15C8-4E2D-9174-EA1199D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software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C023E3C-245B-45DF-9556-CCB725D30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75" y="2360098"/>
            <a:ext cx="2066373" cy="243819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8914B0-A343-4ACF-8006-6EA2230D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68" y="2539611"/>
            <a:ext cx="4158342" cy="207917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3E7BEAA-BBF0-4022-9302-66FA0E6FC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714" y="2434468"/>
            <a:ext cx="2529286" cy="265362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92F0CD2-695B-46AA-8F65-74BC77575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4798296"/>
            <a:ext cx="1905000" cy="1905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E464881-381F-4D8B-826A-3F617A2AF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4798296"/>
            <a:ext cx="2059704" cy="20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FFBD-E01A-4AE0-8E64-DFE23E0E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models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6EC5EBC-6608-4C7D-9369-8407DE39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697" y="295971"/>
            <a:ext cx="5649303" cy="5442099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BF93990-2E35-4555-972C-02D708D4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5738070"/>
            <a:ext cx="10178322" cy="68355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2003AFF-7923-497B-AF93-5CF0CDFEC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4547279"/>
            <a:ext cx="447737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6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100</Words>
  <Application>Microsoft Office PowerPoint</Application>
  <PresentationFormat>Breedbeeld</PresentationFormat>
  <Paragraphs>25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PacYourCultureMan</vt:lpstr>
      <vt:lpstr>Flow van het spel Inloggen en registreren</vt:lpstr>
      <vt:lpstr>Flow van het spel start </vt:lpstr>
      <vt:lpstr>Flow van het spel Menu Options </vt:lpstr>
      <vt:lpstr>Flow van het spel Menu Options </vt:lpstr>
      <vt:lpstr>Live Debugging  ‘sfeer’moment</vt:lpstr>
      <vt:lpstr>filmpje</vt:lpstr>
      <vt:lpstr>Gebruikte software</vt:lpstr>
      <vt:lpstr>Data models</vt:lpstr>
      <vt:lpstr>App structuur</vt:lpstr>
      <vt:lpstr>Velocity chart</vt:lpstr>
      <vt:lpstr>Problemen</vt:lpstr>
      <vt:lpstr>DEMO!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PacYourCultureMan</dc:title>
  <dc:creator>Pieter Neyens</dc:creator>
  <cp:lastModifiedBy>Pieter Neyens</cp:lastModifiedBy>
  <cp:revision>2</cp:revision>
  <dcterms:created xsi:type="dcterms:W3CDTF">2019-01-24T07:38:52Z</dcterms:created>
  <dcterms:modified xsi:type="dcterms:W3CDTF">2019-01-24T07:49:21Z</dcterms:modified>
</cp:coreProperties>
</file>