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4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7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53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9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2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2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9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7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70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9226-23B2-4673-860C-296022B1A52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8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4378-A5B8-4910-9B1D-1561A09A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6259" y="-410874"/>
            <a:ext cx="9001462" cy="2387600"/>
          </a:xfrm>
        </p:spPr>
        <p:txBody>
          <a:bodyPr/>
          <a:lstStyle/>
          <a:p>
            <a:r>
              <a:rPr lang="nl-BE" dirty="0"/>
              <a:t>Pilgrim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79456-E420-4E10-B0F8-0E713E1D3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26259" y="2188874"/>
            <a:ext cx="9001462" cy="1655762"/>
          </a:xfrm>
        </p:spPr>
        <p:txBody>
          <a:bodyPr>
            <a:normAutofit/>
          </a:bodyPr>
          <a:lstStyle/>
          <a:p>
            <a:r>
              <a:rPr lang="nl-BE" dirty="0"/>
              <a:t>Midas Van Gucht</a:t>
            </a:r>
          </a:p>
          <a:p>
            <a:r>
              <a:rPr lang="nl-BE" dirty="0"/>
              <a:t>Issam Moussaïd</a:t>
            </a:r>
          </a:p>
          <a:p>
            <a:r>
              <a:rPr lang="nl-BE" dirty="0"/>
              <a:t>Robin Laevaert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6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FF00-3C32-41EB-9E3D-FB4810F6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Wat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B0F8-2846-40B5-8D7B-FC768BED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Android Applicatie</a:t>
            </a:r>
          </a:p>
          <a:p>
            <a:r>
              <a:rPr lang="nl-BE" dirty="0"/>
              <a:t>AR (Vuforia)</a:t>
            </a:r>
          </a:p>
          <a:p>
            <a:r>
              <a:rPr lang="nl-BE" dirty="0"/>
              <a:t>Cryptische vragen</a:t>
            </a:r>
          </a:p>
          <a:p>
            <a:r>
              <a:rPr lang="nl-BE" dirty="0"/>
              <a:t>Informatie</a:t>
            </a:r>
          </a:p>
        </p:txBody>
      </p:sp>
    </p:spTree>
    <p:extLst>
      <p:ext uri="{BB962C8B-B14F-4D97-AF65-F5344CB8AC3E}">
        <p14:creationId xmlns:p14="http://schemas.microsoft.com/office/powerpoint/2010/main" val="15552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480A-665E-4325-88A3-C0084921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Hoe</a:t>
            </a:r>
            <a:endParaRPr lang="en-US" sz="7200" dirty="0"/>
          </a:p>
        </p:txBody>
      </p:sp>
      <p:pic>
        <p:nvPicPr>
          <p:cNvPr id="1026" name="Picture 2" descr="Afbeeldingsresultaat voor azure transparent logo">
            <a:extLst>
              <a:ext uri="{FF2B5EF4-FFF2-40B4-BE49-F238E27FC236}">
                <a16:creationId xmlns:a16="http://schemas.microsoft.com/office/drawing/2014/main" id="{81F3C5EB-F3AF-494C-89DB-6874AF0E5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18" y="2743200"/>
            <a:ext cx="26574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android studio">
            <a:extLst>
              <a:ext uri="{FF2B5EF4-FFF2-40B4-BE49-F238E27FC236}">
                <a16:creationId xmlns:a16="http://schemas.microsoft.com/office/drawing/2014/main" id="{21B45537-DF03-4952-8CC8-C28173F4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032" y="2316497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relateerde afbeelding">
            <a:extLst>
              <a:ext uri="{FF2B5EF4-FFF2-40B4-BE49-F238E27FC236}">
                <a16:creationId xmlns:a16="http://schemas.microsoft.com/office/drawing/2014/main" id="{2ECE7A73-EB2C-4A1D-A691-AFA5C7244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39" y="2316497"/>
            <a:ext cx="3314672" cy="222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2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5A5240-8C69-4287-B87A-8144DC83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92" y="582412"/>
            <a:ext cx="3193361" cy="5687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A8CCB-DB89-41D4-A74E-AC69264A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319" y="582412"/>
            <a:ext cx="3193361" cy="5693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9E1E9E-B93C-458D-A298-287B47E1A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46" y="582412"/>
            <a:ext cx="3200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3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2E7C65-2654-4384-8136-37EBEE56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2" y="687475"/>
            <a:ext cx="3081927" cy="54830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E6B0E9-86B4-4477-93BA-6514ED4A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499" y="687475"/>
            <a:ext cx="3093002" cy="5483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6B72E8-C345-433E-BE25-DF7AE626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891" y="687475"/>
            <a:ext cx="3081927" cy="55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4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A0D193-2A25-4544-9A51-57850039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71712"/>
            <a:ext cx="99060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0A7C-95BD-4BB8-B74B-3198DC21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Let’s start</a:t>
            </a:r>
            <a:endParaRPr lang="en-US" sz="7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0DF51-9E91-4F40-9316-E8FC5FEE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452687"/>
            <a:ext cx="11134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46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176</TotalTime>
  <Words>21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Pilgrim</vt:lpstr>
      <vt:lpstr>Wat</vt:lpstr>
      <vt:lpstr>Hoe</vt:lpstr>
      <vt:lpstr>PowerPoint Presentation</vt:lpstr>
      <vt:lpstr>PowerPoint Presentation</vt:lpstr>
      <vt:lpstr>PowerPoint Presentation</vt:lpstr>
      <vt:lpstr>Let’s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Pilgrim</dc:title>
  <dc:creator>Midas -</dc:creator>
  <cp:lastModifiedBy>Midas -</cp:lastModifiedBy>
  <cp:revision>11</cp:revision>
  <dcterms:created xsi:type="dcterms:W3CDTF">2018-10-04T13:22:20Z</dcterms:created>
  <dcterms:modified xsi:type="dcterms:W3CDTF">2018-10-08T08:40:27Z</dcterms:modified>
</cp:coreProperties>
</file>