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61" r:id="rId2"/>
    <p:sldId id="260" r:id="rId3"/>
    <p:sldId id="262" r:id="rId4"/>
    <p:sldId id="263" r:id="rId5"/>
    <p:sldId id="265" r:id="rId6"/>
    <p:sldId id="264" r:id="rId7"/>
    <p:sldId id="258" r:id="rId8"/>
    <p:sldId id="259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27/11/2018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427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27/11/2018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55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27/11/2018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718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27/11/2018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569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7FE972C-C17D-454A-91D3-3C6FF46884AA}" type="datetimeFigureOut">
              <a:rPr lang="nl-BE" smtClean="0"/>
              <a:t>27/11/2018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80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27/11/2018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623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27/11/2018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33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27/11/2018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362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27/11/2018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167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27/11/2018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224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72C-C17D-454A-91D3-3C6FF46884AA}" type="datetimeFigureOut">
              <a:rPr lang="nl-BE" smtClean="0"/>
              <a:t>27/11/2018</a:t>
            </a:fld>
            <a:endParaRPr lang="nl-B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613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7FE972C-C17D-454A-91D3-3C6FF46884AA}" type="datetimeFigureOut">
              <a:rPr lang="nl-BE" smtClean="0"/>
              <a:t>27/11/2018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A94D926-4C85-4370-A501-1CDA265047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36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8F1C2-9193-45EB-9857-5F4AF019F0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8800" dirty="0">
                <a:solidFill>
                  <a:srgbClr val="000000"/>
                </a:solidFill>
              </a:rPr>
              <a:t>Taken 5: Bart Edition</a:t>
            </a:r>
            <a:br>
              <a:rPr lang="nl-NL" dirty="0">
                <a:solidFill>
                  <a:srgbClr val="000000"/>
                </a:solidFill>
              </a:rPr>
            </a:b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ABC5737-BD5B-443C-9C63-F1BBD196B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480" y="4468031"/>
            <a:ext cx="8678159" cy="1743232"/>
          </a:xfrm>
        </p:spPr>
        <p:txBody>
          <a:bodyPr>
            <a:normAutofit/>
          </a:bodyPr>
          <a:lstStyle/>
          <a:p>
            <a:pPr algn="ctr"/>
            <a:r>
              <a:rPr lang="nl-NL" sz="2800" dirty="0">
                <a:solidFill>
                  <a:srgbClr val="000000"/>
                </a:solidFill>
              </a:rPr>
              <a:t>Joren </a:t>
            </a:r>
            <a:r>
              <a:rPr lang="nl-NL" sz="2800" dirty="0" err="1">
                <a:solidFill>
                  <a:srgbClr val="000000"/>
                </a:solidFill>
              </a:rPr>
              <a:t>Jamar</a:t>
            </a:r>
            <a:r>
              <a:rPr lang="nl-NL" sz="2800" dirty="0">
                <a:solidFill>
                  <a:srgbClr val="000000"/>
                </a:solidFill>
              </a:rPr>
              <a:t> - Jonas Koppen - Viktor Segers</a:t>
            </a:r>
            <a:endParaRPr lang="nl-BE" sz="2400" dirty="0"/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88E41AF8-4342-406F-A6EB-3DFC356F994C}"/>
              </a:ext>
            </a:extLst>
          </p:cNvPr>
          <p:cNvSpPr txBox="1">
            <a:spLocks/>
          </p:cNvSpPr>
          <p:nvPr/>
        </p:nvSpPr>
        <p:spPr>
          <a:xfrm>
            <a:off x="1051560" y="2950127"/>
            <a:ext cx="7891272" cy="106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4000" u="sng" dirty="0">
                <a:solidFill>
                  <a:srgbClr val="000000"/>
                </a:solidFill>
                <a:latin typeface="+mj-lt"/>
              </a:rPr>
              <a:t>Sprint review 3</a:t>
            </a:r>
            <a:r>
              <a:rPr lang="nl-NL" sz="4000" dirty="0">
                <a:solidFill>
                  <a:srgbClr val="000000"/>
                </a:solidFill>
                <a:latin typeface="+mj-lt"/>
              </a:rPr>
              <a:t> (11/11 tem. 26/11) </a:t>
            </a:r>
            <a:endParaRPr lang="nl-BE" sz="4000" dirty="0">
              <a:latin typeface="+mj-lt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AEE66F7-D2AE-4345-8B24-835F7A1B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121"/>
          <a:stretch/>
        </p:blipFill>
        <p:spPr>
          <a:xfrm rot="1500632">
            <a:off x="-956094" y="5083641"/>
            <a:ext cx="3145872" cy="2255242"/>
          </a:xfrm>
          <a:prstGeom prst="ellipse">
            <a:avLst/>
          </a:prstGeom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27247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771F1-73E5-450F-B21B-45EA1DE0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2: </a:t>
            </a:r>
            <a:r>
              <a:rPr lang="nl-BE" dirty="0" err="1"/>
              <a:t>burndown</a:t>
            </a:r>
            <a:endParaRPr lang="nl-BE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5857B78-60C7-49F9-875B-D601C36E7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47A9C67-3349-49FE-A2FF-0C5245FE64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121"/>
          <a:stretch/>
        </p:blipFill>
        <p:spPr>
          <a:xfrm rot="1500632">
            <a:off x="-956094" y="5083641"/>
            <a:ext cx="3145872" cy="2255242"/>
          </a:xfrm>
          <a:prstGeom prst="ellipse">
            <a:avLst/>
          </a:prstGeom>
          <a:ln>
            <a:noFill/>
          </a:ln>
          <a:effectLst>
            <a:softEdge rad="127000"/>
          </a:effec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9F41187-648C-473A-AF67-32FEDDB07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11122152" cy="339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F4908-DB1A-4C20-9B70-E2B6704F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3: user story’s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CDCFB9-5998-4278-A12B-DFC4DD1E3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>
                <a:solidFill>
                  <a:srgbClr val="00B050"/>
                </a:solidFill>
              </a:rPr>
              <a:t>(3sp) Als speler wil ik graag de opdracht te zien krijgen als ik op de locatie ben.</a:t>
            </a:r>
          </a:p>
          <a:p>
            <a:r>
              <a:rPr lang="nl-NL" dirty="0">
                <a:solidFill>
                  <a:srgbClr val="00B050"/>
                </a:solidFill>
              </a:rPr>
              <a:t>(3sp) Als speler zou ik graag op de locatie "de stadsfeestzaal" een quiz spelen</a:t>
            </a:r>
          </a:p>
          <a:p>
            <a:r>
              <a:rPr lang="nl-NL" dirty="0">
                <a:solidFill>
                  <a:srgbClr val="00B050"/>
                </a:solidFill>
              </a:rPr>
              <a:t>(3sp) Als speler wil ik een sessie kunnen aanmaken.</a:t>
            </a:r>
          </a:p>
          <a:p>
            <a:r>
              <a:rPr lang="nl-NL" dirty="0">
                <a:solidFill>
                  <a:srgbClr val="00B050"/>
                </a:solidFill>
              </a:rPr>
              <a:t>(5sp) Als speler wil ik mij kunnen registreren in het spel</a:t>
            </a:r>
          </a:p>
          <a:p>
            <a:r>
              <a:rPr lang="nl-NL" dirty="0">
                <a:solidFill>
                  <a:srgbClr val="00B050"/>
                </a:solidFill>
              </a:rPr>
              <a:t>(-) De server moet bereikbaar zijn via een vast web link</a:t>
            </a:r>
          </a:p>
          <a:p>
            <a:r>
              <a:rPr lang="nl-NL" dirty="0">
                <a:solidFill>
                  <a:srgbClr val="FFC000"/>
                </a:solidFill>
              </a:rPr>
              <a:t>(5) Als speler wil ik op locatie X een AR ontcijfer puzzel spelen</a:t>
            </a:r>
          </a:p>
          <a:p>
            <a:r>
              <a:rPr lang="nl-NL" dirty="0">
                <a:solidFill>
                  <a:srgbClr val="00B050"/>
                </a:solidFill>
              </a:rPr>
              <a:t>(2) Als speler zou ik graag een indicatie krijgen hoe ver ik van de volgende opdracht verwijderd ben.</a:t>
            </a:r>
            <a:br>
              <a:rPr lang="nl-NL" dirty="0">
                <a:solidFill>
                  <a:srgbClr val="00B050"/>
                </a:solidFill>
              </a:rPr>
            </a:br>
            <a:br>
              <a:rPr lang="nl-NL" dirty="0">
                <a:solidFill>
                  <a:srgbClr val="00B050"/>
                </a:solidFill>
              </a:rPr>
            </a:br>
            <a:endParaRPr lang="nl-B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84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7EB0E0-9B59-4B46-99EC-AD407630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Team </a:t>
            </a:r>
            <a:r>
              <a:rPr lang="nl-BE" dirty="0" err="1"/>
              <a:t>Velocity</a:t>
            </a:r>
            <a:endParaRPr lang="nl-BE" dirty="0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D4F1D307-A40D-4472-8475-56B2ED409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646" y="4054313"/>
            <a:ext cx="3115110" cy="141942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673C63AD-FD75-4E0F-9783-7B1E0F62F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871" y="1959673"/>
            <a:ext cx="5287281" cy="385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7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61D92-A97D-40C7-8C41-F3B3167A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Werkverdeling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4CF09BD6-9657-403B-B600-38FD9BBB3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63" y="2362783"/>
            <a:ext cx="6716062" cy="401058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5A1449F8-F9C1-4769-BF3A-1450C391E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560" y="3272534"/>
            <a:ext cx="2781688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2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1DDF7-7C1F-44F9-AB2C-51487B57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2: struikelblokken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C5BCF8-C8FB-4F73-A638-AB1EC90D2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Unity</a:t>
            </a:r>
            <a:r>
              <a:rPr lang="nl-BE" dirty="0"/>
              <a:t> </a:t>
            </a:r>
            <a:r>
              <a:rPr lang="nl-BE" dirty="0" err="1"/>
              <a:t>gitignore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9991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71CE2A-1655-4253-8C15-D24F975584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DEMONSTRATIE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D785749-67AD-4A63-A2CD-307328239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08E52AF7-44A6-48F6-A665-8EEC39DE1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993" y="4034998"/>
            <a:ext cx="872213" cy="872213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4350D818-23A3-4F3D-9308-5C43701873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121"/>
          <a:stretch/>
        </p:blipFill>
        <p:spPr>
          <a:xfrm rot="21600000">
            <a:off x="-503088" y="3695669"/>
            <a:ext cx="3145872" cy="2255242"/>
          </a:xfrm>
          <a:prstGeom prst="ellipse">
            <a:avLst/>
          </a:prstGeom>
          <a:ln>
            <a:noFill/>
          </a:ln>
          <a:effectLst>
            <a:softEdge rad="127000"/>
          </a:effec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916CEE0-6922-4159-B5B1-0DAE71DFB9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2" r="-2" b="447"/>
          <a:stretch/>
        </p:blipFill>
        <p:spPr>
          <a:xfrm>
            <a:off x="-632860" y="5343787"/>
            <a:ext cx="4402465" cy="24329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2227A62-1A0E-4E8E-B0CE-75CBD6D65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680" y="5153963"/>
            <a:ext cx="872213" cy="8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9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CFA67A-ADC6-4114-A150-78F20449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Sprint 4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86CECE1-2396-4A63-84D5-8F3A4FD66D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121"/>
          <a:stretch/>
        </p:blipFill>
        <p:spPr>
          <a:xfrm rot="1500632">
            <a:off x="-956094" y="5083641"/>
            <a:ext cx="3145872" cy="2255242"/>
          </a:xfrm>
          <a:prstGeom prst="ellipse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BBA7FE9-B051-4AC6-844D-10869D82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6753D2E-E2EB-4813-845E-97595BCAF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86" y="1801881"/>
            <a:ext cx="9966827" cy="35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18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5D26FB-FA07-494E-8617-CA5E1709C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Retrospective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897617-A7E0-4174-A5D3-EA3794AE6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7796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uttype">
  <a:themeElements>
    <a:clrScheme name="Hout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out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ut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Type hout</Template>
  <TotalTime>232</TotalTime>
  <Words>154</Words>
  <Application>Microsoft Office PowerPoint</Application>
  <PresentationFormat>Breedbeeld</PresentationFormat>
  <Paragraphs>19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Rockwell</vt:lpstr>
      <vt:lpstr>Rockwell Condensed</vt:lpstr>
      <vt:lpstr>Wingdings</vt:lpstr>
      <vt:lpstr>Houttype</vt:lpstr>
      <vt:lpstr>Taken 5: Bart Edition </vt:lpstr>
      <vt:lpstr>Sprint 2: burndown</vt:lpstr>
      <vt:lpstr>Sprint 3: user story’s</vt:lpstr>
      <vt:lpstr>Team Velocity</vt:lpstr>
      <vt:lpstr>Werkverdeling</vt:lpstr>
      <vt:lpstr>Sprint 2: struikelblokken</vt:lpstr>
      <vt:lpstr>DEMONSTRATIE</vt:lpstr>
      <vt:lpstr>Sprint 4</vt:lpstr>
      <vt:lpstr>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Made by  Joren Jamar Jonas Koppen Viktor Segers</dc:title>
  <dc:creator>viktor segers</dc:creator>
  <cp:lastModifiedBy>jonas koppen</cp:lastModifiedBy>
  <cp:revision>19</cp:revision>
  <dcterms:created xsi:type="dcterms:W3CDTF">2018-10-08T06:49:34Z</dcterms:created>
  <dcterms:modified xsi:type="dcterms:W3CDTF">2018-11-27T20:26:29Z</dcterms:modified>
</cp:coreProperties>
</file>