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2CA79-6F9D-4EF7-B585-507470C4D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249F15-A367-451F-93EA-AAD43D58C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37F66E-0DC1-40F3-BFC7-EB4A31FB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56871E-2D76-4432-94C6-219CB683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9247A7-ABCE-4527-B7C0-60319CB0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13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3C605-AB91-43C4-A107-3DB4BBB2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7C39FE8-ABA4-4D5A-B411-646A86C8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F2CF9E-A51C-4B02-845B-CF98DBA4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A545D5-276E-4E31-9C96-892C4DCF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8D20FD-E625-4A3B-AAC2-23F1EE6A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1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8423877-21C1-444E-87AC-CF1093CF0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9F64A1-1702-4FD4-BEC3-4780C0056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AEB4E6-4592-4EC1-90E2-97C79B49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4BA539-FA6B-4FAB-8B4A-FB3902CE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F8AF14-DE69-4008-B48C-DF9651FF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05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5E04F-EE73-4687-912A-F4C8931C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5E5067-97ED-49E2-8996-FAD3B4B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DEE73D-3355-4344-89B0-DA382BD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AB3CF4-FB3E-4848-A717-A550EA6D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DF542B-F9F3-4687-A127-76180844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96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B87F5-5891-4CD1-B82D-91C3A3A6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2D3E1A-494A-4731-A428-5ED339B9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3C875-E0A3-4951-B9D9-8464477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BC60C1-D5DD-4D75-B52B-9967A8C6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CE041A-34AD-4C90-8ADE-FFA4575E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375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B3A4B-A1CF-43FF-8A6E-BF63FBAA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5A30-1501-4ADD-A423-D3435BBA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B39DC5-1F34-496B-A49C-59F98738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73F7EC0-69B4-4DB6-86E2-7409E293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2B8DF2-DDFD-4C22-8A4E-219ED1EF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8CE9A1-D89A-4250-B353-9A9943D2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024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6BA4F-9AEE-420A-9B7E-8BEEB259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38DDF4-11AF-4539-8B3F-24727C9D9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5F61260-3249-4FFC-ABA0-804F95B0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5A41462-AC71-457F-B593-C577C112A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77321F7-BFB7-4177-8E9E-2BA5E35E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791636A-FDBA-4229-9DFD-07896DBD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510935E-BDDF-464E-B8E0-9736A977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53B44D9-9BA8-4C3B-864E-5FE9E6EA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0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3A081-2B9B-4526-B1B8-FEB5DC30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0852E6-E7DC-443B-AAB6-983DAF91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3FF3231-6BB1-424D-A463-074637CC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17ED14-9250-4D39-A677-FC4C2550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9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274762-69DE-4AC9-9E7B-AA42A5B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009325-1948-4A16-87DC-EA40A971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728127-CC0A-4ACB-980F-7C373B36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05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36115-7607-4CC6-B7D8-6C696FF7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61A96E-7D03-43DB-BEAC-FDE47B710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C28100-06B2-4468-AF50-8D69F3BC8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260D83-3C7B-4BA3-B4AF-E0908296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893E35-C32F-42A1-9303-94D2D8C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C24321-41DC-46AE-85A1-6ECB9CEE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0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DC30-CC25-4291-A768-5296C81B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2AAE73-6126-4F00-B90B-C53F34BFF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667E6C-A675-48E4-A8C4-7A69FEED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405A12-7AF8-48DE-A50D-B058A99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732B5F-3C47-4366-9845-306A2740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19EA87-BFB4-42C0-A0F6-A9D3C4D9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54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B49244-25F2-48F2-82AD-7FE7CB72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17866F-E519-4C97-90AC-B783478F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81BCBC-2408-433A-9CFC-E7C8D0BD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972C-C17D-454A-91D3-3C6FF46884AA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44523-0FF6-4127-9A62-1F45EA14C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1A85A-F5F9-413F-9D8B-ED0F4E678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24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AD80C63-FD87-46D0-A81B-5EC4C763F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21600000"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971BE6F-02C0-4F25-99CB-41FDF6F46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 r="-2" b="447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A53BA4-1E66-4756-9312-ED38E8C0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1"/>
            <a:ext cx="4820134" cy="1635639"/>
          </a:xfrm>
        </p:spPr>
        <p:txBody>
          <a:bodyPr anchor="t">
            <a:normAutofit fontScale="90000"/>
          </a:bodyPr>
          <a:lstStyle/>
          <a:p>
            <a:pPr algn="l"/>
            <a:r>
              <a:rPr lang="nl-NL" sz="4400" dirty="0">
                <a:solidFill>
                  <a:srgbClr val="000000"/>
                </a:solidFill>
              </a:rPr>
              <a:t>Made </a:t>
            </a:r>
            <a:r>
              <a:rPr lang="nl-NL" sz="4400" dirty="0" err="1">
                <a:solidFill>
                  <a:srgbClr val="000000"/>
                </a:solidFill>
              </a:rPr>
              <a:t>by</a:t>
            </a:r>
            <a:r>
              <a:rPr lang="nl-NL" sz="4400" dirty="0">
                <a:solidFill>
                  <a:srgbClr val="000000"/>
                </a:solidFill>
              </a:rPr>
              <a:t> </a:t>
            </a:r>
            <a:br>
              <a:rPr lang="nl-NL" sz="4400" dirty="0">
                <a:solidFill>
                  <a:srgbClr val="000000"/>
                </a:solidFill>
              </a:rPr>
            </a:br>
            <a:r>
              <a:rPr lang="nl-NL" sz="4400" dirty="0">
                <a:solidFill>
                  <a:srgbClr val="000000"/>
                </a:solidFill>
              </a:rPr>
              <a:t>Joren </a:t>
            </a:r>
            <a:r>
              <a:rPr lang="nl-NL" sz="4400" dirty="0" err="1">
                <a:solidFill>
                  <a:srgbClr val="000000"/>
                </a:solidFill>
              </a:rPr>
              <a:t>Jamar</a:t>
            </a:r>
            <a:br>
              <a:rPr lang="nl-NL" sz="4400" dirty="0">
                <a:solidFill>
                  <a:srgbClr val="000000"/>
                </a:solidFill>
              </a:rPr>
            </a:br>
            <a:r>
              <a:rPr lang="nl-NL" sz="4400" dirty="0">
                <a:solidFill>
                  <a:srgbClr val="000000"/>
                </a:solidFill>
              </a:rPr>
              <a:t>Jonas Koppen</a:t>
            </a:r>
            <a:br>
              <a:rPr lang="nl-NL" sz="4400" dirty="0">
                <a:solidFill>
                  <a:srgbClr val="000000"/>
                </a:solidFill>
              </a:rPr>
            </a:br>
            <a:r>
              <a:rPr lang="nl-NL" sz="4400" dirty="0">
                <a:solidFill>
                  <a:srgbClr val="000000"/>
                </a:solidFill>
              </a:rPr>
              <a:t>Viktor Segers</a:t>
            </a:r>
            <a:endParaRPr lang="nl-BE" sz="4400" dirty="0">
              <a:solidFill>
                <a:srgbClr val="000000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075707-D8C2-4F28-8F9C-BED924046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nl-NL" sz="1800" dirty="0">
                <a:solidFill>
                  <a:srgbClr val="000000"/>
                </a:solidFill>
              </a:rPr>
              <a:t>Taken 5: Bart Edition</a:t>
            </a:r>
            <a:endParaRPr lang="nl-BE" sz="1800" dirty="0">
              <a:solidFill>
                <a:srgbClr val="000000"/>
              </a:solidFill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EDCB170-656D-4D53-9808-A2B92C1B9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712" y="2290776"/>
            <a:ext cx="1787669" cy="1787669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C18493C-E32B-4483-A70F-8150A68E2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31" y="2290776"/>
            <a:ext cx="1787669" cy="178766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FAD7B7F1-CAE2-4A2C-8107-2090681CE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712" y="251554"/>
            <a:ext cx="1787669" cy="178766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DF50A9-EFC2-40A7-A98C-815CA944B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85" y="253942"/>
            <a:ext cx="1787669" cy="17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Afbeelding 28">
            <a:extLst>
              <a:ext uri="{FF2B5EF4-FFF2-40B4-BE49-F238E27FC236}">
                <a16:creationId xmlns:a16="http://schemas.microsoft.com/office/drawing/2014/main" id="{049DD55D-16A8-4CCF-AA54-E6485D565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57" y="1270101"/>
            <a:ext cx="8609743" cy="4520115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F376FA8C-EA0A-442F-868F-3B1710368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70" y="1783510"/>
            <a:ext cx="1746648" cy="1746648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459B85CC-03A3-46F5-9CE4-5C5CE6796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94" y="2656834"/>
            <a:ext cx="1434962" cy="975774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A4388D2A-C0BB-499C-9279-7FDAFDE5C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71" y="2709179"/>
            <a:ext cx="1434961" cy="1136489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6CB28D90-9E62-4E0E-BCD3-1563B7C57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77" y="3111266"/>
            <a:ext cx="1475510" cy="14688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75C588-5ADA-4E27-A16A-1103ABDE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concept</a:t>
            </a:r>
            <a:endParaRPr lang="nl-BE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E75020C5-471A-4EF6-951C-ADF709334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9" y="1690688"/>
            <a:ext cx="1264923" cy="3678943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223273CD-FB23-46A5-AFB7-0920BE34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94" y="1783510"/>
            <a:ext cx="1746648" cy="1746648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9285D8E3-2A83-44F9-BB67-10AC38C8D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18" y="2656834"/>
            <a:ext cx="1434962" cy="975774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151A1A94-C1F6-4FC2-9663-C9800916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95" y="2709179"/>
            <a:ext cx="1434961" cy="1136489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E4375765-E1E6-48B9-B12D-B2DE9CC9B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09" y="3102191"/>
            <a:ext cx="1475510" cy="14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14817 0.1673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835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54336 -0.100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61" y="-50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51393 0.2351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0" y="1175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21328 -0.1835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919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ED65085-18DB-41F1-8720-B32C358597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Het concept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64EEE07-0960-4864-8515-B5B6A2E2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9" y="1690688"/>
            <a:ext cx="1264923" cy="367894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FC5A939-8952-49B8-BBCF-00ADC092C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37" y="3685605"/>
            <a:ext cx="2454177" cy="2454177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8EF7B32C-D453-4312-9BEB-D0E174C7C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9" y="1214441"/>
            <a:ext cx="2369860" cy="2369860"/>
          </a:xfrm>
          <a:prstGeom prst="rect">
            <a:avLst/>
          </a:prstGeom>
        </p:spPr>
      </p:pic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CAA94D1-C025-4B15-8696-717AABF34D5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794752" y="2688336"/>
            <a:ext cx="684533" cy="8418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F3233C2B-EF91-4709-8D30-C76F49D659D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94752" y="3530160"/>
            <a:ext cx="527824" cy="6579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473752EC-3948-4696-A075-F69C075C28F9}"/>
              </a:ext>
            </a:extLst>
          </p:cNvPr>
          <p:cNvCxnSpPr>
            <a:cxnSpLocks/>
          </p:cNvCxnSpPr>
          <p:nvPr/>
        </p:nvCxnSpPr>
        <p:spPr>
          <a:xfrm flipV="1">
            <a:off x="4035572" y="2688336"/>
            <a:ext cx="1093208" cy="11571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3" name="Afbeelding 32">
            <a:extLst>
              <a:ext uri="{FF2B5EF4-FFF2-40B4-BE49-F238E27FC236}">
                <a16:creationId xmlns:a16="http://schemas.microsoft.com/office/drawing/2014/main" id="{D23F0AC9-B40E-439A-B545-4AD79D7C4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80" y="757189"/>
            <a:ext cx="2518652" cy="2080626"/>
          </a:xfrm>
          <a:prstGeom prst="rect">
            <a:avLst/>
          </a:prstGeom>
        </p:spPr>
      </p:pic>
      <p:pic>
        <p:nvPicPr>
          <p:cNvPr id="37" name="Afbeelding 36">
            <a:extLst>
              <a:ext uri="{FF2B5EF4-FFF2-40B4-BE49-F238E27FC236}">
                <a16:creationId xmlns:a16="http://schemas.microsoft.com/office/drawing/2014/main" id="{DE01EA9E-D131-45E6-A8C4-EC03AA86A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98273" flipH="1">
            <a:off x="8626469" y="804856"/>
            <a:ext cx="1189218" cy="1189218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A0463A67-D39D-429E-BB24-FF4FA4A852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690" y="2088671"/>
            <a:ext cx="1580094" cy="1258808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ACF20E0B-B7AF-464F-AFE8-433142F705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49" y="4395"/>
            <a:ext cx="1210046" cy="1210046"/>
          </a:xfrm>
          <a:prstGeom prst="rect">
            <a:avLst/>
          </a:prstGeom>
        </p:spPr>
      </p:pic>
      <p:pic>
        <p:nvPicPr>
          <p:cNvPr id="47" name="Afbeelding 46">
            <a:extLst>
              <a:ext uri="{FF2B5EF4-FFF2-40B4-BE49-F238E27FC236}">
                <a16:creationId xmlns:a16="http://schemas.microsoft.com/office/drawing/2014/main" id="{3254488D-3826-40D6-8938-B5DD104793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97" y="3685605"/>
            <a:ext cx="2311715" cy="2311715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1E8BFB84-2A07-4458-B5D3-19CC2068B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80" y="3347479"/>
            <a:ext cx="1746648" cy="1746648"/>
          </a:xfrm>
          <a:prstGeom prst="rect">
            <a:avLst/>
          </a:prstGeom>
        </p:spPr>
      </p:pic>
      <p:pic>
        <p:nvPicPr>
          <p:cNvPr id="49" name="Afbeelding 48">
            <a:extLst>
              <a:ext uri="{FF2B5EF4-FFF2-40B4-BE49-F238E27FC236}">
                <a16:creationId xmlns:a16="http://schemas.microsoft.com/office/drawing/2014/main" id="{7D21790B-AA23-4EAD-93D6-51F54580EB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804" y="4220803"/>
            <a:ext cx="1434962" cy="975774"/>
          </a:xfrm>
          <a:prstGeom prst="rect">
            <a:avLst/>
          </a:prstGeom>
        </p:spPr>
      </p:pic>
      <p:pic>
        <p:nvPicPr>
          <p:cNvPr id="50" name="Afbeelding 49">
            <a:extLst>
              <a:ext uri="{FF2B5EF4-FFF2-40B4-BE49-F238E27FC236}">
                <a16:creationId xmlns:a16="http://schemas.microsoft.com/office/drawing/2014/main" id="{D588EEE1-94BD-429E-95A1-EB7C90758C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981" y="4273148"/>
            <a:ext cx="1434961" cy="1136489"/>
          </a:xfrm>
          <a:prstGeom prst="rect">
            <a:avLst/>
          </a:prstGeom>
        </p:spPr>
      </p:pic>
      <p:pic>
        <p:nvPicPr>
          <p:cNvPr id="51" name="Afbeelding 50">
            <a:extLst>
              <a:ext uri="{FF2B5EF4-FFF2-40B4-BE49-F238E27FC236}">
                <a16:creationId xmlns:a16="http://schemas.microsoft.com/office/drawing/2014/main" id="{75979F74-447C-4BD8-A0FB-6606BFAE40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95" y="4666160"/>
            <a:ext cx="1475510" cy="1468803"/>
          </a:xfrm>
          <a:prstGeom prst="rect">
            <a:avLst/>
          </a:prstGeom>
        </p:spPr>
      </p:pic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546682E1-B9DD-494E-B026-62E63B3B1755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035572" y="3845529"/>
            <a:ext cx="1426125" cy="9959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F83F2C86-E586-44EC-8171-62540C2A5015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7773412" y="4841393"/>
            <a:ext cx="984569" cy="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Rechte verbindingslijn met pijl 58">
            <a:extLst>
              <a:ext uri="{FF2B5EF4-FFF2-40B4-BE49-F238E27FC236}">
                <a16:creationId xmlns:a16="http://schemas.microsoft.com/office/drawing/2014/main" id="{0BDB6171-D542-4A19-A9CE-2840437106C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47432" y="1676839"/>
            <a:ext cx="783599" cy="1206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F8612191-CCC8-49B8-9B8D-A8ADC015CFF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647432" y="1797502"/>
            <a:ext cx="1110549" cy="7409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93C1D085-B37B-4B7F-AB72-E63780F0BAC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47432" y="1179149"/>
            <a:ext cx="125980" cy="6183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2" name="Afbeelding 71">
            <a:extLst>
              <a:ext uri="{FF2B5EF4-FFF2-40B4-BE49-F238E27FC236}">
                <a16:creationId xmlns:a16="http://schemas.microsoft.com/office/drawing/2014/main" id="{D527E879-DF7F-46C8-BF55-CDCAD4131A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55" y="1572158"/>
            <a:ext cx="925467" cy="1645274"/>
          </a:xfrm>
          <a:prstGeom prst="rect">
            <a:avLst/>
          </a:prstGeom>
        </p:spPr>
      </p:pic>
      <p:pic>
        <p:nvPicPr>
          <p:cNvPr id="78" name="Afbeelding 77">
            <a:extLst>
              <a:ext uri="{FF2B5EF4-FFF2-40B4-BE49-F238E27FC236}">
                <a16:creationId xmlns:a16="http://schemas.microsoft.com/office/drawing/2014/main" id="{C410153A-922B-48D9-ABD1-F90ECE4C33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93" y="4083526"/>
            <a:ext cx="1162993" cy="16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5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B912CB2-54EB-42CA-A395-BD340C8B62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Het concept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B3DE239-5FA8-4DF0-BC7E-F3F691D9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9" y="1690688"/>
            <a:ext cx="1264923" cy="36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923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88</TotalTime>
  <Words>13</Words>
  <Application>Microsoft Office PowerPoint</Application>
  <PresentationFormat>Breedbeeld</PresentationFormat>
  <Paragraphs>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Made by  Joren Jamar Jonas Koppen Viktor Segers</vt:lpstr>
      <vt:lpstr>Het concept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 Joren Jamar Jonas Koppen Viktor Segers</dc:title>
  <dc:creator>viktor segers</dc:creator>
  <cp:lastModifiedBy>viktor segers</cp:lastModifiedBy>
  <cp:revision>10</cp:revision>
  <dcterms:created xsi:type="dcterms:W3CDTF">2018-10-04T12:43:13Z</dcterms:created>
  <dcterms:modified xsi:type="dcterms:W3CDTF">2018-10-04T14:11:33Z</dcterms:modified>
</cp:coreProperties>
</file>