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1" r:id="rId3"/>
    <p:sldId id="260" r:id="rId4"/>
    <p:sldId id="262" r:id="rId5"/>
    <p:sldId id="263" r:id="rId6"/>
    <p:sldId id="258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10/11/2018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AD80C63-FD87-46D0-A81B-5EC4C763F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971BE6F-02C0-4F25-99CB-41FDF6F46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 r="-2" b="447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A53BA4-1E66-4756-9312-ED38E8C0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1"/>
            <a:ext cx="4820134" cy="1635639"/>
          </a:xfrm>
        </p:spPr>
        <p:txBody>
          <a:bodyPr anchor="t">
            <a:normAutofit fontScale="90000"/>
          </a:bodyPr>
          <a:lstStyle/>
          <a:p>
            <a:pPr algn="l"/>
            <a:r>
              <a:rPr lang="nl-NL" sz="4400" dirty="0">
                <a:solidFill>
                  <a:srgbClr val="000000"/>
                </a:solidFill>
              </a:rPr>
              <a:t>Joren </a:t>
            </a:r>
            <a:r>
              <a:rPr lang="nl-NL" sz="4400" dirty="0" err="1">
                <a:solidFill>
                  <a:srgbClr val="000000"/>
                </a:solidFill>
              </a:rPr>
              <a:t>Jamar</a:t>
            </a:r>
            <a:br>
              <a:rPr lang="nl-NL" sz="4400" dirty="0">
                <a:solidFill>
                  <a:srgbClr val="000000"/>
                </a:solidFill>
              </a:rPr>
            </a:br>
            <a:r>
              <a:rPr lang="nl-NL" sz="4400" dirty="0">
                <a:solidFill>
                  <a:srgbClr val="000000"/>
                </a:solidFill>
              </a:rPr>
              <a:t>Jonas Koppen</a:t>
            </a:r>
            <a:br>
              <a:rPr lang="nl-NL" sz="4400" dirty="0">
                <a:solidFill>
                  <a:srgbClr val="000000"/>
                </a:solidFill>
              </a:rPr>
            </a:br>
            <a:r>
              <a:rPr lang="nl-NL" sz="4400" dirty="0">
                <a:solidFill>
                  <a:srgbClr val="000000"/>
                </a:solidFill>
              </a:rPr>
              <a:t>Viktor Segers</a:t>
            </a:r>
            <a:endParaRPr lang="nl-BE" sz="4400" dirty="0">
              <a:solidFill>
                <a:srgbClr val="000000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075707-D8C2-4F28-8F9C-BED92404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2632193"/>
            <a:ext cx="5242291" cy="1635638"/>
          </a:xfrm>
        </p:spPr>
        <p:txBody>
          <a:bodyPr anchor="b">
            <a:normAutofit fontScale="92500"/>
          </a:bodyPr>
          <a:lstStyle/>
          <a:p>
            <a:pPr algn="l"/>
            <a:r>
              <a:rPr lang="nl-NL" sz="4400" dirty="0">
                <a:solidFill>
                  <a:srgbClr val="000000"/>
                </a:solidFill>
              </a:rPr>
              <a:t>Taken 5: Bart Edition</a:t>
            </a:r>
          </a:p>
          <a:p>
            <a:pPr algn="l"/>
            <a:r>
              <a:rPr lang="nl-NL" sz="4400" u="sng" dirty="0">
                <a:solidFill>
                  <a:srgbClr val="000000"/>
                </a:solidFill>
              </a:rPr>
              <a:t>Sprint review 2  </a:t>
            </a:r>
            <a:endParaRPr lang="nl-BE" sz="4400" u="sng" dirty="0">
              <a:solidFill>
                <a:srgbClr val="000000"/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EDCB170-656D-4D53-9808-A2B92C1B9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12" y="2290776"/>
            <a:ext cx="1787669" cy="1787669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C18493C-E32B-4483-A70F-8150A68E2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31" y="2290776"/>
            <a:ext cx="1787669" cy="178766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AD7B7F1-CAE2-4A2C-8107-2090681CE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12" y="251554"/>
            <a:ext cx="1787669" cy="178766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DF50A9-EFC2-40A7-A98C-815CA944B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85" y="253942"/>
            <a:ext cx="1787669" cy="1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2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(22/10 tem. 11/11)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587732D-ACFD-4374-8F80-6328417F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79556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(</a:t>
            </a:r>
            <a:r>
              <a:rPr lang="nl-NL" dirty="0" err="1">
                <a:solidFill>
                  <a:srgbClr val="00B050"/>
                </a:solidFill>
              </a:rPr>
              <a:t>Task</a:t>
            </a:r>
            <a:r>
              <a:rPr lang="nl-NL" dirty="0">
                <a:solidFill>
                  <a:srgbClr val="00B050"/>
                </a:solidFill>
              </a:rPr>
              <a:t>) Als speler zou ik graag een scherm hebben waar ik mijn gegevens kan invullen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zou ik graag kunnen deelnemen aan een sessie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aan het einde een ranglijst kunnen zien, vergeleken met andere spelers</a:t>
            </a:r>
          </a:p>
          <a:p>
            <a:r>
              <a:rPr lang="nl-NL" dirty="0">
                <a:solidFill>
                  <a:srgbClr val="FFC000"/>
                </a:solidFill>
              </a:rPr>
              <a:t>(21sp) Als speler zou ik graag op de locatie "grote markt" het spel "hand naar brabo" spelen</a:t>
            </a:r>
          </a:p>
          <a:p>
            <a:r>
              <a:rPr lang="nl-NL" dirty="0">
                <a:solidFill>
                  <a:srgbClr val="FFC000"/>
                </a:solidFill>
              </a:rPr>
              <a:t>(5sp) Als speler zou ik graag een pijl willen zien die aanwijst welke richting ik moet uitgaan voor de volgende opdracht.</a:t>
            </a:r>
          </a:p>
          <a:p>
            <a:r>
              <a:rPr lang="nl-NL" dirty="0">
                <a:solidFill>
                  <a:srgbClr val="FFC000"/>
                </a:solidFill>
              </a:rPr>
              <a:t>(</a:t>
            </a:r>
            <a:r>
              <a:rPr lang="nl-NL" dirty="0" err="1">
                <a:solidFill>
                  <a:srgbClr val="FFC000"/>
                </a:solidFill>
              </a:rPr>
              <a:t>Task</a:t>
            </a:r>
            <a:r>
              <a:rPr lang="nl-NL" dirty="0">
                <a:solidFill>
                  <a:srgbClr val="FFC000"/>
                </a:solidFill>
              </a:rPr>
              <a:t>) Opstart van de Backend Server</a:t>
            </a:r>
            <a:br>
              <a:rPr lang="nl-NL" dirty="0">
                <a:solidFill>
                  <a:srgbClr val="FFC000"/>
                </a:solidFill>
              </a:rPr>
            </a:br>
            <a:br>
              <a:rPr lang="nl-NL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E624A3-3992-4CDD-BC45-41EC47D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DCBD32-DDA0-4D01-BB12-51F7A5F1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80</TotalTime>
  <Words>151</Words>
  <Application>Microsoft Office PowerPoint</Application>
  <PresentationFormat>Breedbeeld</PresentationFormat>
  <Paragraphs>18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Houttype</vt:lpstr>
      <vt:lpstr>Joren Jamar Jonas Koppen Viktor Segers</vt:lpstr>
      <vt:lpstr>Taken 5: Bart Edition </vt:lpstr>
      <vt:lpstr>Sprint 2: burndown</vt:lpstr>
      <vt:lpstr>Sprint 2</vt:lpstr>
      <vt:lpstr>Team Velocity</vt:lpstr>
      <vt:lpstr>DEMONSTRATIE</vt:lpstr>
      <vt:lpstr>Sprint 2: struikelblokken</vt:lpstr>
      <vt:lpstr>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7</cp:revision>
  <dcterms:created xsi:type="dcterms:W3CDTF">2018-10-08T06:49:34Z</dcterms:created>
  <dcterms:modified xsi:type="dcterms:W3CDTF">2018-11-10T21:09:10Z</dcterms:modified>
</cp:coreProperties>
</file>