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4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(26/11 tem. 9/21)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4: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F7AF253-DB65-45B8-BC32-9C64EEBD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2" y="1907913"/>
            <a:ext cx="9342783" cy="43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4: user story’s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(-) De server moet bereikbaar zijn via een vast web link</a:t>
            </a:r>
          </a:p>
          <a:p>
            <a:r>
              <a:rPr lang="nl-NL" dirty="0">
                <a:solidFill>
                  <a:srgbClr val="00B050"/>
                </a:solidFill>
              </a:rPr>
              <a:t>(-) toevoegen van </a:t>
            </a:r>
            <a:r>
              <a:rPr lang="nl-NL" dirty="0" err="1">
                <a:solidFill>
                  <a:srgbClr val="00B050"/>
                </a:solidFill>
              </a:rPr>
              <a:t>Async</a:t>
            </a:r>
            <a:r>
              <a:rPr lang="nl-NL" dirty="0">
                <a:solidFill>
                  <a:srgbClr val="00B050"/>
                </a:solidFill>
              </a:rPr>
              <a:t> voor overzichtelijkere code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zou ik graag de vooruitgang van het spel willen zien.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op een andere volgorde naar locaties gaan vergeleken met mijn </a:t>
            </a:r>
            <a:r>
              <a:rPr lang="nl-NL" dirty="0" err="1">
                <a:solidFill>
                  <a:srgbClr val="00B050"/>
                </a:solidFill>
              </a:rPr>
              <a:t>collegas</a:t>
            </a:r>
            <a:endParaRPr lang="nl-NL" dirty="0">
              <a:solidFill>
                <a:srgbClr val="00B050"/>
              </a:solidFill>
            </a:endParaRPr>
          </a:p>
          <a:p>
            <a:r>
              <a:rPr lang="nl-NL" dirty="0">
                <a:solidFill>
                  <a:srgbClr val="00B050"/>
                </a:solidFill>
              </a:rPr>
              <a:t>(13sp) Als speler zou ik graag op de locatie "het steen" een spel spelen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aan een sessie kunnen meedoen met behulp van een code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op de </a:t>
            </a:r>
            <a:r>
              <a:rPr lang="nl-NL" dirty="0" err="1">
                <a:solidFill>
                  <a:srgbClr val="00B050"/>
                </a:solidFill>
              </a:rPr>
              <a:t>meir</a:t>
            </a:r>
            <a:r>
              <a:rPr lang="nl-NL" dirty="0">
                <a:solidFill>
                  <a:srgbClr val="00B050"/>
                </a:solidFill>
              </a:rPr>
              <a:t> een AR ontcijfer puzzel spelen</a:t>
            </a:r>
            <a:br>
              <a:rPr lang="nl-NL" dirty="0">
                <a:solidFill>
                  <a:srgbClr val="00B050"/>
                </a:solidFill>
              </a:rPr>
            </a:br>
            <a:br>
              <a:rPr lang="nl-NL" dirty="0">
                <a:solidFill>
                  <a:srgbClr val="00B050"/>
                </a:solidFill>
              </a:rPr>
            </a:b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353A716-F332-49DB-B0FE-F5E0571B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05" y="2595255"/>
            <a:ext cx="5825443" cy="2918115"/>
          </a:xfrm>
          <a:prstGeom prst="rect">
            <a:avLst/>
          </a:prstGeom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36D9179-6CD3-4369-BCDC-FC8EB28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CB5B73-4721-4491-BC67-CB260D585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54" y="3429000"/>
            <a:ext cx="307700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95C60E-050D-4F84-BE70-6B2B5F08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16" y="2501092"/>
            <a:ext cx="6287377" cy="365811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6E5154A-C466-4403-BD95-115F935C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286" y="3429000"/>
            <a:ext cx="249589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4: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Vuforia</a:t>
            </a:r>
            <a:r>
              <a:rPr lang="nl-BE" dirty="0"/>
              <a:t> en </a:t>
            </a:r>
            <a:r>
              <a:rPr lang="nl-BE" dirty="0" err="1"/>
              <a:t>Async</a:t>
            </a:r>
            <a:r>
              <a:rPr lang="nl-BE" dirty="0"/>
              <a:t> </a:t>
            </a:r>
            <a:r>
              <a:rPr lang="nl-BE" dirty="0" err="1"/>
              <a:t>Await</a:t>
            </a:r>
            <a:r>
              <a:rPr lang="nl-BE" dirty="0"/>
              <a:t> incompatibiliteit (verschillende .NET </a:t>
            </a:r>
            <a:r>
              <a:rPr lang="nl-BE" dirty="0" err="1"/>
              <a:t>framework</a:t>
            </a:r>
            <a:r>
              <a:rPr lang="nl-BE" dirty="0"/>
              <a:t> versies)</a:t>
            </a:r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5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BA7FE9-B051-4AC6-844D-10869D82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851F781-1E0F-44CD-8971-AF9E9E21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64" y="952728"/>
            <a:ext cx="6001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26FB-FA07-494E-8617-CA5E1709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Retrospective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897617-A7E0-4174-A5D3-EA3794AE6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79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272</TotalTime>
  <Words>156</Words>
  <Application>Microsoft Office PowerPoint</Application>
  <PresentationFormat>Breedbeeld</PresentationFormat>
  <Paragraphs>19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Houttype</vt:lpstr>
      <vt:lpstr>Taken 5: Bart Edition </vt:lpstr>
      <vt:lpstr>Sprint 4: burndown</vt:lpstr>
      <vt:lpstr>Sprint 4: user story’s</vt:lpstr>
      <vt:lpstr>Team Velocity</vt:lpstr>
      <vt:lpstr>Werkverdeling</vt:lpstr>
      <vt:lpstr>Sprint 4: struikelblokken</vt:lpstr>
      <vt:lpstr>DEMONSTRATIE</vt:lpstr>
      <vt:lpstr>Sprint 5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25</cp:revision>
  <dcterms:created xsi:type="dcterms:W3CDTF">2018-10-08T06:49:34Z</dcterms:created>
  <dcterms:modified xsi:type="dcterms:W3CDTF">2018-12-11T21:06:14Z</dcterms:modified>
</cp:coreProperties>
</file>