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61" r:id="rId2"/>
    <p:sldId id="260" r:id="rId3"/>
    <p:sldId id="262" r:id="rId4"/>
    <p:sldId id="263" r:id="rId5"/>
    <p:sldId id="265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27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55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718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56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80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62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3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62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167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24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61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3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8F1C2-9193-45EB-9857-5F4AF019F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800" dirty="0">
                <a:solidFill>
                  <a:srgbClr val="000000"/>
                </a:solidFill>
              </a:rPr>
              <a:t>Taken 5: Bart Edition</a:t>
            </a:r>
            <a:br>
              <a:rPr lang="nl-NL" dirty="0">
                <a:solidFill>
                  <a:srgbClr val="000000"/>
                </a:solidFill>
              </a:rPr>
            </a:b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BC5737-BD5B-443C-9C63-F1BBD196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468031"/>
            <a:ext cx="8678159" cy="1743232"/>
          </a:xfrm>
        </p:spPr>
        <p:txBody>
          <a:bodyPr>
            <a:normAutofit/>
          </a:bodyPr>
          <a:lstStyle/>
          <a:p>
            <a:pPr algn="ctr"/>
            <a:r>
              <a:rPr lang="nl-NL" sz="2800" dirty="0">
                <a:solidFill>
                  <a:srgbClr val="000000"/>
                </a:solidFill>
              </a:rPr>
              <a:t>Joren </a:t>
            </a:r>
            <a:r>
              <a:rPr lang="nl-NL" sz="2800" dirty="0" err="1">
                <a:solidFill>
                  <a:srgbClr val="000000"/>
                </a:solidFill>
              </a:rPr>
              <a:t>Jamar</a:t>
            </a:r>
            <a:r>
              <a:rPr lang="nl-NL" sz="2800" dirty="0">
                <a:solidFill>
                  <a:srgbClr val="000000"/>
                </a:solidFill>
              </a:rPr>
              <a:t> - Jonas Koppen - Viktor Segers</a:t>
            </a:r>
            <a:endParaRPr lang="nl-BE" sz="2400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88E41AF8-4342-406F-A6EB-3DFC356F994C}"/>
              </a:ext>
            </a:extLst>
          </p:cNvPr>
          <p:cNvSpPr txBox="1">
            <a:spLocks/>
          </p:cNvSpPr>
          <p:nvPr/>
        </p:nvSpPr>
        <p:spPr>
          <a:xfrm>
            <a:off x="1051560" y="2950127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u="sng" dirty="0">
                <a:solidFill>
                  <a:srgbClr val="000000"/>
                </a:solidFill>
                <a:latin typeface="+mj-lt"/>
              </a:rPr>
              <a:t>Sprint review 2</a:t>
            </a:r>
            <a:r>
              <a:rPr lang="nl-NL" sz="4000" dirty="0">
                <a:solidFill>
                  <a:srgbClr val="000000"/>
                </a:solidFill>
                <a:latin typeface="+mj-lt"/>
              </a:rPr>
              <a:t> (22/10 tem. 11/11) </a:t>
            </a:r>
            <a:endParaRPr lang="nl-BE" sz="4000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AEE66F7-D2AE-4345-8B24-835F7A1B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27247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771F1-73E5-450F-B21B-45EA1DE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</a:t>
            </a:r>
            <a:r>
              <a:rPr lang="nl-BE" dirty="0" err="1"/>
              <a:t>burndown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857B78-60C7-49F9-875B-D601C36E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587732D-ACFD-4374-8F80-6328417F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79556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83A0115F-2D51-4DEF-A2D9-709C91493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12192000" cy="414607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47A9C67-3349-49FE-A2FF-0C5245FE64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262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F4908-DB1A-4C20-9B70-E2B6704F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CDCFB9-5998-4278-A12B-DFC4DD1E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>
                <a:solidFill>
                  <a:srgbClr val="00B050"/>
                </a:solidFill>
              </a:rPr>
              <a:t>(</a:t>
            </a:r>
            <a:r>
              <a:rPr lang="nl-NL" dirty="0" err="1">
                <a:solidFill>
                  <a:srgbClr val="00B050"/>
                </a:solidFill>
              </a:rPr>
              <a:t>Task</a:t>
            </a:r>
            <a:r>
              <a:rPr lang="nl-NL" dirty="0">
                <a:solidFill>
                  <a:srgbClr val="00B050"/>
                </a:solidFill>
              </a:rPr>
              <a:t>) Als speler zou ik graag een scherm hebben waar ik mijn gegevens kan invullen</a:t>
            </a:r>
          </a:p>
          <a:p>
            <a:r>
              <a:rPr lang="nl-NL" dirty="0">
                <a:solidFill>
                  <a:srgbClr val="00B050"/>
                </a:solidFill>
              </a:rPr>
              <a:t>(5sp) Als speler zou ik graag kunnen deelnemen aan een sessie</a:t>
            </a:r>
          </a:p>
          <a:p>
            <a:r>
              <a:rPr lang="nl-NL" dirty="0">
                <a:solidFill>
                  <a:srgbClr val="00B050"/>
                </a:solidFill>
              </a:rPr>
              <a:t>(5sp) Als speler wil ik aan het einde een ranglijst kunnen zien, vergeleken met andere spelers</a:t>
            </a:r>
          </a:p>
          <a:p>
            <a:r>
              <a:rPr lang="nl-NL" dirty="0">
                <a:solidFill>
                  <a:srgbClr val="00B050"/>
                </a:solidFill>
              </a:rPr>
              <a:t>(21sp) Als speler zou ik graag op de locatie "grote markt" het spel "hand naar brabo" spelen</a:t>
            </a:r>
          </a:p>
          <a:p>
            <a:r>
              <a:rPr lang="nl-NL" dirty="0">
                <a:solidFill>
                  <a:srgbClr val="00B050"/>
                </a:solidFill>
              </a:rPr>
              <a:t>(5sp) Als speler zou ik graag een pijl willen zien die aanwijst welke richting ik moet uitgaan voor de volgende opdracht.</a:t>
            </a:r>
          </a:p>
          <a:p>
            <a:r>
              <a:rPr lang="nl-NL" dirty="0">
                <a:solidFill>
                  <a:srgbClr val="FFC000"/>
                </a:solidFill>
              </a:rPr>
              <a:t>(</a:t>
            </a:r>
            <a:r>
              <a:rPr lang="nl-NL" dirty="0" err="1">
                <a:solidFill>
                  <a:srgbClr val="FFC000"/>
                </a:solidFill>
              </a:rPr>
              <a:t>Task</a:t>
            </a:r>
            <a:r>
              <a:rPr lang="nl-NL" dirty="0">
                <a:solidFill>
                  <a:srgbClr val="FFC000"/>
                </a:solidFill>
              </a:rPr>
              <a:t>) Opstart van de Backend Server</a:t>
            </a:r>
            <a:br>
              <a:rPr lang="nl-NL" dirty="0">
                <a:solidFill>
                  <a:srgbClr val="FFC000"/>
                </a:solidFill>
              </a:rPr>
            </a:br>
            <a:br>
              <a:rPr lang="nl-NL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8884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EB0E0-9B59-4B46-99EC-AD407630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Team </a:t>
            </a:r>
            <a:r>
              <a:rPr lang="nl-BE" dirty="0" err="1"/>
              <a:t>Velocity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1994218-E645-425E-867B-5D8717911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275091"/>
            <a:ext cx="10058400" cy="37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61D92-A97D-40C7-8C41-F3B3167A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Werkverdeling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3365A626-4273-4B22-84E9-476629A1A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381" y="2093976"/>
            <a:ext cx="6148973" cy="40513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DA4B3BF-3B47-48DE-866B-32EB70384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905" y="3062203"/>
            <a:ext cx="1914792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2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1DDF7-7C1F-44F9-AB2C-51487B5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struikelblokken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C5BCF8-C8FB-4F73-A638-AB1EC90D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Deployment Dot net </a:t>
            </a:r>
            <a:r>
              <a:rPr lang="nl-BE" dirty="0" err="1"/>
              <a:t>core</a:t>
            </a:r>
            <a:r>
              <a:rPr lang="nl-BE" dirty="0"/>
              <a:t> server (IIS)</a:t>
            </a:r>
          </a:p>
          <a:p>
            <a:r>
              <a:rPr lang="nl-BE" dirty="0" err="1"/>
              <a:t>Compas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991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1CE2A-1655-4253-8C15-D24F97558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DEMONSTRATIE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785749-67AD-4A63-A2CD-307328239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8E52AF7-44A6-48F6-A665-8EEC39DE1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93" y="4034998"/>
            <a:ext cx="872213" cy="872213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350D818-23A3-4F3D-9308-5C4370187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21600000">
            <a:off x="-503088" y="3695669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916CEE0-6922-4159-B5B1-0DAE71DFB9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r="-2" b="447"/>
          <a:stretch/>
        </p:blipFill>
        <p:spPr>
          <a:xfrm>
            <a:off x="-632860" y="5343787"/>
            <a:ext cx="4402465" cy="2432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2227A62-1A0E-4E8E-B0CE-75CBD6D65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80" y="5153963"/>
            <a:ext cx="872213" cy="8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9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FA67A-ADC6-4114-A150-78F20449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3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24622D9-563F-4E0E-B20E-144BBE02D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444" y="86616"/>
            <a:ext cx="6115574" cy="6763453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86CECE1-2396-4A63-84D5-8F3A4FD66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98618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hout</Template>
  <TotalTime>135</TotalTime>
  <Words>151</Words>
  <Application>Microsoft Office PowerPoint</Application>
  <PresentationFormat>Breedbeeld</PresentationFormat>
  <Paragraphs>18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Houttype</vt:lpstr>
      <vt:lpstr>Taken 5: Bart Edition </vt:lpstr>
      <vt:lpstr>Sprint 2: burndown</vt:lpstr>
      <vt:lpstr>Sprint 2</vt:lpstr>
      <vt:lpstr>Team Velocity</vt:lpstr>
      <vt:lpstr>Werkverdeling</vt:lpstr>
      <vt:lpstr>Sprint 2: struikelblokken</vt:lpstr>
      <vt:lpstr>DEMONSTRATIE</vt:lpstr>
      <vt:lpstr>Sprint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 by  Joren Jamar Jonas Koppen Viktor Segers</dc:title>
  <dc:creator>viktor segers</dc:creator>
  <cp:lastModifiedBy>jonas koppen</cp:lastModifiedBy>
  <cp:revision>12</cp:revision>
  <dcterms:created xsi:type="dcterms:W3CDTF">2018-10-08T06:49:34Z</dcterms:created>
  <dcterms:modified xsi:type="dcterms:W3CDTF">2018-11-11T19:07:35Z</dcterms:modified>
</cp:coreProperties>
</file>