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3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(11/11 tem. 26/11)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9F41187-648C-473A-AF67-32FEDDB0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122152" cy="33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3: user story’s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(-) De server moet bereikbaar zijn via een vast web link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graag de opdracht te zien krijgen als ik op de locatie ben.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zou ik graag op de locatie "de stadsfeestzaal" een quiz spelen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een sessie kunnen aanmaken.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mij kunnen registreren in het spel</a:t>
            </a:r>
          </a:p>
          <a:p>
            <a:r>
              <a:rPr lang="nl-NL" dirty="0">
                <a:solidFill>
                  <a:srgbClr val="00B050"/>
                </a:solidFill>
              </a:rPr>
              <a:t>(2) Als speler zou ik graag een indicatie krijgen hoe ver ik van de volgende opdracht verwijderd ben.</a:t>
            </a:r>
          </a:p>
          <a:p>
            <a:r>
              <a:rPr lang="nl-NL" dirty="0">
                <a:solidFill>
                  <a:srgbClr val="FF0000"/>
                </a:solidFill>
              </a:rPr>
              <a:t>(5) Als speler wil ik op locatie X een AR ontcijfer puzzel spelen</a:t>
            </a:r>
            <a:br>
              <a:rPr lang="nl-NL" dirty="0">
                <a:solidFill>
                  <a:srgbClr val="00B050"/>
                </a:solidFill>
              </a:rPr>
            </a:br>
            <a:br>
              <a:rPr lang="nl-NL" dirty="0">
                <a:solidFill>
                  <a:srgbClr val="00B050"/>
                </a:solidFill>
              </a:rPr>
            </a:b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4F1D307-A40D-4472-8475-56B2ED40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46" y="4054313"/>
            <a:ext cx="3115110" cy="14194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73C63AD-FD75-4E0F-9783-7B1E0F62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71" y="1959673"/>
            <a:ext cx="5287281" cy="3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CF09BD6-9657-403B-B600-38FD9BBB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3" y="2362783"/>
            <a:ext cx="6716062" cy="40105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1449F8-F9C1-4769-BF3A-1450C391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0" y="3272534"/>
            <a:ext cx="278168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Unity</a:t>
            </a:r>
            <a:r>
              <a:rPr lang="nl-BE" dirty="0"/>
              <a:t> </a:t>
            </a:r>
            <a:r>
              <a:rPr lang="nl-BE" dirty="0" err="1"/>
              <a:t>gitignore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Sprint 4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BA7FE9-B051-4AC6-844D-10869D82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6753D2E-E2EB-4813-845E-97595BCA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86" y="1801881"/>
            <a:ext cx="9966827" cy="3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26FB-FA07-494E-8617-CA5E1709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Retrospective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897617-A7E0-4174-A5D3-EA3794AE6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79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232</TotalTime>
  <Words>154</Words>
  <Application>Microsoft Office PowerPoint</Application>
  <PresentationFormat>Breedbeeld</PresentationFormat>
  <Paragraphs>19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Houttype</vt:lpstr>
      <vt:lpstr>Taken 5: Bart Edition </vt:lpstr>
      <vt:lpstr>Sprint 2: burndown</vt:lpstr>
      <vt:lpstr>Sprint 3: user story’s</vt:lpstr>
      <vt:lpstr>Team Velocity</vt:lpstr>
      <vt:lpstr>Werkverdeling</vt:lpstr>
      <vt:lpstr>Sprint 2: struikelblokken</vt:lpstr>
      <vt:lpstr>DEMONSTRATIE</vt:lpstr>
      <vt:lpstr>Sprint 4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20</cp:revision>
  <dcterms:created xsi:type="dcterms:W3CDTF">2018-10-08T06:49:34Z</dcterms:created>
  <dcterms:modified xsi:type="dcterms:W3CDTF">2018-11-28T07:16:23Z</dcterms:modified>
</cp:coreProperties>
</file>