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8" y="1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415bc277c_5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415bc277c_5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415bc277c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415bc277c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415bc277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415bc277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415bc277c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415bc277c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415bc277c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415bc277c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415bc277c_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415bc277c_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415bc277c_5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415bc277c_5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415bc277c_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415bc277c_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415bc277c_5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415bc277c_5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415bc277c_5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415bc277c_5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28555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6320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89552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7284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13713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39424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450345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2353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644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6348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74740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0293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7990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336740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787388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960539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516881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107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6600" dirty="0">
                <a:solidFill>
                  <a:schemeClr val="tx1"/>
                </a:solidFill>
                <a:latin typeface="Alien Encounters" panose="00000400000000000000" pitchFamily="2" charset="0"/>
              </a:rPr>
              <a:t>Risk Antwerp</a:t>
            </a:r>
            <a:endParaRPr sz="6600" dirty="0">
              <a:solidFill>
                <a:schemeClr val="tx1"/>
              </a:solidFill>
              <a:latin typeface="Alien Encounters" panose="00000400000000000000" pitchFamily="2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9684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nl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nl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Sprint 8/10/2018 tot 21/10/2018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105800"/>
            <a:ext cx="85206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                                 </a:t>
            </a:r>
            <a:r>
              <a:rPr lang="nl" dirty="0">
                <a:solidFill>
                  <a:schemeClr val="tx1"/>
                </a:solidFill>
              </a:rPr>
              <a:t>Pie Chart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101" y="664913"/>
            <a:ext cx="5568325" cy="439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>
                <a:solidFill>
                  <a:schemeClr val="tx1"/>
                </a:solidFill>
              </a:rPr>
              <a:t>Onafgewerkte stories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" dirty="0">
                <a:solidFill>
                  <a:srgbClr val="333333"/>
                </a:solidFill>
                <a:highlight>
                  <a:srgbClr val="FFFFFF"/>
                </a:highlight>
              </a:rPr>
              <a:t>Als een gebruiker wil ik mezelf kunnen registreren met een eigen username, paswoord en E-mail</a:t>
            </a:r>
            <a:endParaRPr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" dirty="0"/>
              <a:t>Als een gebruiker wil ik kunnen uitloggen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dirty="0"/>
              <a:t>Reden 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nl" dirty="0"/>
              <a:t>Verkeerd ingeschat, meer werk dan verwacht &amp; veel errors tegen gekomen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>
                <a:solidFill>
                  <a:schemeClr val="tx1"/>
                </a:solidFill>
              </a:rPr>
              <a:t>Planning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" dirty="0"/>
              <a:t>Registreren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" dirty="0"/>
              <a:t>Uitloggen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" dirty="0"/>
              <a:t>Teams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" dirty="0"/>
              <a:t>Map tuning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 dirty="0">
                <a:solidFill>
                  <a:srgbClr val="333333"/>
                </a:solidFill>
                <a:highlight>
                  <a:srgbClr val="FFFFFF"/>
                </a:highlight>
              </a:rPr>
              <a:t>                                 Burndown Chart</a:t>
            </a:r>
            <a:endParaRPr sz="24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7880"/>
            <a:ext cx="9143998" cy="3059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>
                <a:solidFill>
                  <a:srgbClr val="333333"/>
                </a:solidFill>
                <a:highlight>
                  <a:srgbClr val="FFFFFF"/>
                </a:highlight>
              </a:rPr>
              <a:t>Stories</a:t>
            </a:r>
            <a:endParaRPr sz="24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379" y="1017725"/>
            <a:ext cx="7845250" cy="407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>
                <a:solidFill>
                  <a:srgbClr val="333333"/>
                </a:solidFill>
                <a:highlight>
                  <a:srgbClr val="FFFFFF"/>
                </a:highlight>
              </a:rPr>
              <a:t>Stories</a:t>
            </a:r>
            <a:endParaRPr sz="24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99" y="1571575"/>
            <a:ext cx="9023999" cy="177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838" y="2932350"/>
            <a:ext cx="278079" cy="1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175" y="3133125"/>
            <a:ext cx="213425" cy="142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338" y="2154175"/>
            <a:ext cx="173100" cy="1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350" y="1975038"/>
            <a:ext cx="173100" cy="185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4338" y="2339550"/>
            <a:ext cx="173100" cy="1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4325" y="3117713"/>
            <a:ext cx="173100" cy="1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238" y="1988875"/>
            <a:ext cx="173100" cy="1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>
                <a:solidFill>
                  <a:schemeClr val="tx1"/>
                </a:solidFill>
              </a:rPr>
              <a:t>Velocity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88" y="1017725"/>
            <a:ext cx="8585423" cy="389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223375"/>
            <a:ext cx="85206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                       </a:t>
            </a:r>
            <a:r>
              <a:rPr lang="nl" dirty="0">
                <a:solidFill>
                  <a:schemeClr val="tx1"/>
                </a:solidFill>
              </a:rPr>
              <a:t>Demo Map &amp; Locatie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600" y="781875"/>
            <a:ext cx="3001049" cy="425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2625" y="805999"/>
            <a:ext cx="2916101" cy="420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135200"/>
            <a:ext cx="8520600" cy="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>
                <a:solidFill>
                  <a:schemeClr val="tx1"/>
                </a:solidFill>
              </a:rPr>
              <a:t>Demo Login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2770625"/>
            <a:ext cx="8520600" cy="6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nl"/>
              <a:t>na login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3401"/>
            <a:ext cx="9143998" cy="1957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49462"/>
            <a:ext cx="9143998" cy="187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135200"/>
            <a:ext cx="8520600" cy="6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                            </a:t>
            </a:r>
            <a:r>
              <a:rPr lang="nl" dirty="0">
                <a:solidFill>
                  <a:schemeClr val="tx1"/>
                </a:solidFill>
              </a:rPr>
              <a:t>Foute login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600" y="836999"/>
            <a:ext cx="7075350" cy="41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3FB73-6B77-4CE9-B2DD-546247F0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nl-BE" dirty="0"/>
              <a:t>                                  </a:t>
            </a:r>
            <a:r>
              <a:rPr lang="nl-BE" dirty="0">
                <a:solidFill>
                  <a:schemeClr val="tx1"/>
                </a:solidFill>
              </a:rPr>
              <a:t>SQL Database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2A744F1-516B-479F-AA01-5F0088673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/>
          <a:lstStyle/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A451B38-FA99-4489-8F43-C9496D690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2796"/>
            <a:ext cx="9144000" cy="145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352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75</Words>
  <Application>Microsoft Office PowerPoint</Application>
  <PresentationFormat>Diavoorstelling (16:9)</PresentationFormat>
  <Paragraphs>25</Paragraphs>
  <Slides>12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Alien Encounters</vt:lpstr>
      <vt:lpstr>Arial</vt:lpstr>
      <vt:lpstr>Trebuchet MS</vt:lpstr>
      <vt:lpstr>Wingdings 3</vt:lpstr>
      <vt:lpstr>Facet</vt:lpstr>
      <vt:lpstr>Risk Antwerp</vt:lpstr>
      <vt:lpstr>                                 Burndown Chart</vt:lpstr>
      <vt:lpstr>Stories</vt:lpstr>
      <vt:lpstr>Stories</vt:lpstr>
      <vt:lpstr>Velocity</vt:lpstr>
      <vt:lpstr>                       Demo Map &amp; Locatie</vt:lpstr>
      <vt:lpstr>Demo Login</vt:lpstr>
      <vt:lpstr>                            Foute login</vt:lpstr>
      <vt:lpstr>                                  SQL Database</vt:lpstr>
      <vt:lpstr>                                 Pie Chart</vt:lpstr>
      <vt:lpstr>Onafgewerkte stories</vt:lpstr>
      <vt:lpstr>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Antwerp</dc:title>
  <cp:lastModifiedBy>Somers Inias [student]</cp:lastModifiedBy>
  <cp:revision>4</cp:revision>
  <dcterms:modified xsi:type="dcterms:W3CDTF">2018-11-30T10:43:20Z</dcterms:modified>
</cp:coreProperties>
</file>