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8" y="1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7dc8b33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7dc8b33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7dc8b33bb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7dc8b33bb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7dcabf93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7dcabf93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7dcd79e9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7dcd79e9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7dc8b33b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7dc8b33b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7dcabf9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7dcabf9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7dcabf93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7dcabf93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7dcd79e9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7dcd79e9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7dcabf93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7dcabf93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7dc8b33bb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7dc8b33bb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7dc8b33b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7dc8b33b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7dc8b33bb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7dc8b33bb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7dcd79e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7dcd79e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83028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925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03763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959277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48758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23534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90152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177593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712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61856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493661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35214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042816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300886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44131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468356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7499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88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9684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Sprint 22/10/2018 tot 11/11/2018 </a:t>
            </a:r>
            <a:endParaRPr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59DD43E4-D9B0-4BB7-9A0D-673BA37E58A1}"/>
              </a:ext>
            </a:extLst>
          </p:cNvPr>
          <p:cNvSpPr txBox="1"/>
          <p:nvPr/>
        </p:nvSpPr>
        <p:spPr>
          <a:xfrm>
            <a:off x="927847" y="665629"/>
            <a:ext cx="70731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" sz="6600" dirty="0">
                <a:latin typeface="Alien Encounters" panose="00000400000000000000" pitchFamily="2" charset="0"/>
              </a:rPr>
              <a:t>  Risk Antwerp</a:t>
            </a:r>
            <a:endParaRPr lang="nl-BE" sz="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 auth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00" y="1097975"/>
            <a:ext cx="854400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>
                <a:solidFill>
                  <a:srgbClr val="333333"/>
                </a:solidFill>
                <a:highlight>
                  <a:srgbClr val="FFFFFF"/>
                </a:highlight>
              </a:rPr>
              <a:t>Pie chart: story points</a:t>
            </a:r>
            <a:endParaRPr sz="2400"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263" y="1222300"/>
            <a:ext cx="573146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    </a:t>
            </a:r>
            <a:r>
              <a:rPr lang="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niet afgewerkte stories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311700" y="2217300"/>
            <a:ext cx="8520600" cy="23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 sz="1400" dirty="0"/>
              <a:t>technische probleem: net::ERR_CONNECTION_REFUSED </a:t>
            </a:r>
            <a:endParaRPr sz="14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nl" sz="1400" dirty="0"/>
              <a:t>( wanneer het op een device wordt getest )</a:t>
            </a:r>
            <a:endParaRPr sz="1400" dirty="0"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0" y="1365633"/>
            <a:ext cx="9144001" cy="599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Planning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" dirty="0"/>
              <a:t>Users van Auth0 naar database</a:t>
            </a:r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lang="nl" dirty="0"/>
              <a:t>Token doorsturen van app naar api ( geautoriseerde connectie maken)</a:t>
            </a:r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lang="nl" dirty="0"/>
              <a:t>Battle phase afmaken</a:t>
            </a:r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lang="nl" dirty="0"/>
              <a:t>Army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" dirty="0"/>
              <a:t>Unit testing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>
                <a:solidFill>
                  <a:srgbClr val="333333"/>
                </a:solidFill>
                <a:highlight>
                  <a:srgbClr val="FFFFFF"/>
                </a:highlight>
              </a:rPr>
              <a:t>                                 Burndown Chart</a:t>
            </a:r>
            <a:endParaRPr sz="24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5700"/>
            <a:ext cx="8839199" cy="3074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36406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>
                <a:solidFill>
                  <a:srgbClr val="333333"/>
                </a:solidFill>
                <a:highlight>
                  <a:srgbClr val="FFFFFF"/>
                </a:highlight>
              </a:rPr>
              <a:t>Stories</a:t>
            </a:r>
            <a:endParaRPr sz="24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1275"/>
            <a:ext cx="8839199" cy="3410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                       </a:t>
            </a:r>
            <a:r>
              <a:rPr lang="nl" sz="2400">
                <a:solidFill>
                  <a:srgbClr val="333333"/>
                </a:solidFill>
                <a:highlight>
                  <a:schemeClr val="lt1"/>
                </a:highlight>
              </a:rPr>
              <a:t>Extra opgenomen stories </a:t>
            </a:r>
            <a:r>
              <a:rPr lang="nl"/>
              <a:t> 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21275"/>
            <a:ext cx="556863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75" y="1221248"/>
            <a:ext cx="704985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575" y="1701575"/>
            <a:ext cx="77139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575" y="2273750"/>
            <a:ext cx="57351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9575" y="2739125"/>
            <a:ext cx="775916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>
                <a:solidFill>
                  <a:srgbClr val="333333"/>
                </a:solidFill>
                <a:highlight>
                  <a:srgbClr val="FFFFFF"/>
                </a:highlight>
              </a:rPr>
              <a:t>Velocity</a:t>
            </a:r>
            <a:endParaRPr sz="24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387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Demo data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5200"/>
            <a:ext cx="8839199" cy="3383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Demo data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463" y="1017725"/>
            <a:ext cx="6643075" cy="39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Demo data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4888"/>
            <a:ext cx="8839199" cy="267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1700" y="159900"/>
            <a:ext cx="85206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Demo auth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25" y="696557"/>
            <a:ext cx="2673800" cy="4337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8513" y="724400"/>
            <a:ext cx="2403339" cy="427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4875" y="602350"/>
            <a:ext cx="2754075" cy="45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</TotalTime>
  <Words>78</Words>
  <Application>Microsoft Office PowerPoint</Application>
  <PresentationFormat>Diavoorstelling (16:9)</PresentationFormat>
  <Paragraphs>21</Paragraphs>
  <Slides>13</Slides>
  <Notes>13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8" baseType="lpstr">
      <vt:lpstr>Alien Encounters</vt:lpstr>
      <vt:lpstr>Arial</vt:lpstr>
      <vt:lpstr>Trebuchet MS</vt:lpstr>
      <vt:lpstr>Wingdings 3</vt:lpstr>
      <vt:lpstr>Facet</vt:lpstr>
      <vt:lpstr>PowerPoint-presentatie</vt:lpstr>
      <vt:lpstr>                                 Burndown Chart</vt:lpstr>
      <vt:lpstr>Stories</vt:lpstr>
      <vt:lpstr>                       Extra opgenomen stories  </vt:lpstr>
      <vt:lpstr>Velocity</vt:lpstr>
      <vt:lpstr>Demo data</vt:lpstr>
      <vt:lpstr>Demo data</vt:lpstr>
      <vt:lpstr>Demo data</vt:lpstr>
      <vt:lpstr>Demo auth</vt:lpstr>
      <vt:lpstr>Demo auth</vt:lpstr>
      <vt:lpstr>Pie chart: story points</vt:lpstr>
      <vt:lpstr>    niet afgewerkte stories</vt:lpstr>
      <vt:lpstr>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Antwerp</dc:title>
  <cp:lastModifiedBy>Somers Inias [student]</cp:lastModifiedBy>
  <cp:revision>6</cp:revision>
  <dcterms:modified xsi:type="dcterms:W3CDTF">2018-11-30T10:42:35Z</dcterms:modified>
</cp:coreProperties>
</file>