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87" r:id="rId3"/>
    <p:sldId id="267" r:id="rId4"/>
    <p:sldId id="284" r:id="rId5"/>
    <p:sldId id="283" r:id="rId6"/>
    <p:sldId id="285" r:id="rId7"/>
    <p:sldId id="288" r:id="rId8"/>
    <p:sldId id="286" r:id="rId9"/>
    <p:sldId id="289" r:id="rId10"/>
  </p:sldIdLst>
  <p:sldSz cx="9144000" cy="5143500" type="screen16x9"/>
  <p:notesSz cx="6858000" cy="9144000"/>
  <p:embeddedFontLst>
    <p:embeddedFont>
      <p:font typeface="Fira Sans"/>
      <p:regular r:id="rId12"/>
      <p:bold r:id="rId13"/>
      <p:italic r:id="rId14"/>
      <p:boldItalic r:id="rId15"/>
    </p:embeddedFont>
    <p:embeddedFont>
      <p:font typeface="Fira Sans Light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4F1601-1E06-4B68-8CE8-0296CE76ACE7}">
  <a:tblStyle styleId="{CB4F1601-1E06-4B68-8CE8-0296CE76A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48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61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3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62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5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88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Antwerp</a:t>
            </a:r>
            <a:r>
              <a:rPr lang="nl-BE" dirty="0"/>
              <a:t> Risk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Technologies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ASP .NET MVC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Ionic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SQL Database</a:t>
            </a:r>
          </a:p>
          <a:p>
            <a:pPr lvl="1">
              <a:buChar char="▫"/>
            </a:pPr>
            <a:r>
              <a:rPr lang="nl-BE" dirty="0"/>
              <a:t>Azure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Node.js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OAuth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en"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4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4F4E0A9-E1CF-4798-A6F9-A8B6A1C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6" y="0"/>
            <a:ext cx="3418940" cy="51435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CB686FC-62C6-4BA9-991C-7D5880E8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406" y="0"/>
            <a:ext cx="341031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038014-D5A9-4B2A-A04C-7C5D140E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2" y="336894"/>
            <a:ext cx="2911092" cy="435901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8EC36E-0A9E-4900-9DCE-ED24A47AC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64" y="393601"/>
            <a:ext cx="2926334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BFE021-77BE-48CB-82F6-8CE5C3CF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74" y="384620"/>
            <a:ext cx="2895851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66051BB-294E-488B-BEF5-186ACDE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49" y="-1"/>
            <a:ext cx="3433319" cy="51435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7E9C5F9-B41F-4312-B7DA-42512C03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32" y="-1"/>
            <a:ext cx="34739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Sprint 1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Map toevoegen (Ionic google maps)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Locatie van persoon op map weergeven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Districten op map weergeven &amp; kleuren toewijzen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nl-BE" dirty="0"/>
              <a:t>Vechtscherm creëren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nl-BE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nl-BE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nl-BE"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nl-BE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nl-BE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endParaRPr lang="en"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74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A261686-78B8-4F0B-BE78-96D943D1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500062"/>
            <a:ext cx="8715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F9EC1-3E8F-4C3C-BA41-E03A49B76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F6429-7D55-4651-A54F-F1F963B3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01"/>
            <a:ext cx="9144000" cy="4358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CBB9B6-4BB5-4A08-9DC4-7BEC9F614BDB}"/>
              </a:ext>
            </a:extLst>
          </p:cNvPr>
          <p:cNvSpPr/>
          <p:nvPr/>
        </p:nvSpPr>
        <p:spPr>
          <a:xfrm>
            <a:off x="928577" y="3480391"/>
            <a:ext cx="630865" cy="297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45FE2-75B6-464F-A1E4-218BC36AC0BB}"/>
              </a:ext>
            </a:extLst>
          </p:cNvPr>
          <p:cNvSpPr txBox="1"/>
          <p:nvPr/>
        </p:nvSpPr>
        <p:spPr>
          <a:xfrm>
            <a:off x="529711" y="348413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876948374"/>
      </p:ext>
    </p:extLst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49</Words>
  <Application>Microsoft Office PowerPoint</Application>
  <PresentationFormat>On-screen Show (16:9)</PresentationFormat>
  <Paragraphs>26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Fira Sans</vt:lpstr>
      <vt:lpstr>Fira Sans Light</vt:lpstr>
      <vt:lpstr>Arial</vt:lpstr>
      <vt:lpstr>Verges template</vt:lpstr>
      <vt:lpstr>Antwerp Risk</vt:lpstr>
      <vt:lpstr>Technologies</vt:lpstr>
      <vt:lpstr>PowerPoint Presentation</vt:lpstr>
      <vt:lpstr>PowerPoint Presentation</vt:lpstr>
      <vt:lpstr>PowerPoint Presentation</vt:lpstr>
      <vt:lpstr>PowerPoint Presentation</vt:lpstr>
      <vt:lpstr>Sprint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 City</dc:title>
  <dc:creator>Sam Van Bogaert</dc:creator>
  <cp:lastModifiedBy>Van Bogaert Sam [student]</cp:lastModifiedBy>
  <cp:revision>20</cp:revision>
  <dcterms:modified xsi:type="dcterms:W3CDTF">2018-10-15T11:17:33Z</dcterms:modified>
</cp:coreProperties>
</file>