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dc8b33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dc8b33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dcabf9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dcabf9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cabf9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cabf9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dcabf9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dcabf9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cabf93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cabf93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7fa058c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7fa058c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7fa058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7fa058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62386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100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113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734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850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000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6497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57559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4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4831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30065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23549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258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65358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453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01889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25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3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7662406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" sz="6600" dirty="0">
                <a:solidFill>
                  <a:schemeClr val="tx1"/>
                </a:solidFill>
                <a:latin typeface="Alien Encounters" panose="00000400000000000000" pitchFamily="2" charset="0"/>
              </a:rPr>
              <a:t>Risk Antwerp</a:t>
            </a:r>
            <a:endParaRPr sz="6600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68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12/10/2018 tot 25/11/2018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                                 Burndown Chart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223963"/>
            <a:ext cx="52959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640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Stories</a:t>
            </a:r>
            <a:endParaRPr sz="2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838"/>
            <a:ext cx="8839198" cy="29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Velocity</a:t>
            </a:r>
            <a:endParaRPr sz="24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238" y="1017725"/>
            <a:ext cx="42715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333333"/>
                </a:solidFill>
                <a:highlight>
                  <a:srgbClr val="FFFFFF"/>
                </a:highlight>
              </a:rPr>
              <a:t>Pie chart: story points</a:t>
            </a:r>
            <a:endParaRPr sz="24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017725"/>
            <a:ext cx="5731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   niet afgewerkte stories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4700"/>
            <a:ext cx="8520600" cy="3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sz="1400" dirty="0"/>
              <a:t>Technisch probleem met de API, kon niet ‘GET’en van de api naar de app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nl" sz="1400" dirty="0"/>
              <a:t>Frontend was compleet, maar backend niet.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Users van Auth0 naar database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Token doorsturen van app naar api ( geautoriseerde connectie maken)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Battle phase afmaken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" dirty="0"/>
              <a:t>Teams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65</Words>
  <Application>Microsoft Office PowerPoint</Application>
  <PresentationFormat>Diavoorstelling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Alien Encounters</vt:lpstr>
      <vt:lpstr>Arial</vt:lpstr>
      <vt:lpstr>Trebuchet MS</vt:lpstr>
      <vt:lpstr>Wingdings 3</vt:lpstr>
      <vt:lpstr>Facet</vt:lpstr>
      <vt:lpstr>Risk Antwerp</vt:lpstr>
      <vt:lpstr>                                 Burndown Chart</vt:lpstr>
      <vt:lpstr>Stories</vt:lpstr>
      <vt:lpstr>Velocity</vt:lpstr>
      <vt:lpstr>Pie chart: story points</vt:lpstr>
      <vt:lpstr>    niet afgewerkte stories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Antwerp</dc:title>
  <cp:lastModifiedBy>inias .</cp:lastModifiedBy>
  <cp:revision>2</cp:revision>
  <dcterms:modified xsi:type="dcterms:W3CDTF">2019-01-23T18:59:09Z</dcterms:modified>
</cp:coreProperties>
</file>