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9c0d71559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9c0d71559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c0d71559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c0d71559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c0d7155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c0d7155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c0d7155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c0d7155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9c0d7155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9c0d7155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c0d71559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c0d71559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c0d71559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c0d71559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c0d71559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c0d71559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c0d7155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c0d7155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9c0d71559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9c0d71559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c0d7155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c0d7155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68145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6529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7369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0082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3576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9257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76433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015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171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39798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7016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6479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49551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55368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31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13114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3755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394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1095884" y="872519"/>
            <a:ext cx="8899695" cy="1095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nl" sz="6600" dirty="0">
                <a:solidFill>
                  <a:schemeClr val="tx1"/>
                </a:solidFill>
                <a:latin typeface="Alien Encounters" panose="00000400000000000000" pitchFamily="2" charset="0"/>
              </a:rPr>
              <a:t>Risk Antwerp</a:t>
            </a:r>
            <a:endParaRPr sz="6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30300" y="2324391"/>
            <a:ext cx="5825202" cy="1536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dirty="0"/>
              <a:t>Sprint 26/11/2018 tot 9/12/2018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2400" dirty="0">
                <a:highlight>
                  <a:schemeClr val="lt1"/>
                </a:highlight>
              </a:rPr>
              <a:t>Pie chart: story points</a:t>
            </a:r>
            <a:endParaRPr dirty="0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225" y="1152475"/>
            <a:ext cx="5507550" cy="36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niet afgewerkte stories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00" y="1357525"/>
            <a:ext cx="8947602" cy="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Planning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" dirty="0"/>
              <a:t>Websockets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Notifications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Area’s kunnen overnemen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Nieuwe player posten naar database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Player info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2400" dirty="0">
                <a:highlight>
                  <a:schemeClr val="lt1"/>
                </a:highlight>
              </a:rPr>
              <a:t>Burndown Chart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3267"/>
            <a:ext cx="9143998" cy="269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 dirty="0">
                <a:highlight>
                  <a:schemeClr val="lt1"/>
                </a:highlight>
              </a:rPr>
              <a:t>Stories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3218"/>
            <a:ext cx="9143998" cy="2097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2400" dirty="0">
                <a:highlight>
                  <a:schemeClr val="lt1"/>
                </a:highlight>
              </a:rPr>
              <a:t>Extra opgenomen stories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staat niet mee in de sprint is het laatste weekend van de sprint nog gemaakt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25" y="1635175"/>
            <a:ext cx="8839203" cy="24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2400" dirty="0">
                <a:highlight>
                  <a:schemeClr val="lt1"/>
                </a:highlight>
              </a:rPr>
              <a:t>Velocity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50" y="1152471"/>
            <a:ext cx="9143999" cy="266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122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 Army Page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6812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0" y="948225"/>
            <a:ext cx="2182725" cy="361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900" y="942177"/>
            <a:ext cx="2182725" cy="362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375" y="941400"/>
            <a:ext cx="2182726" cy="367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0300" y="942175"/>
            <a:ext cx="2182724" cy="36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240475"/>
            <a:ext cx="85206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Demo Team View Page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100" y="859450"/>
            <a:ext cx="2519325" cy="421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122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 Team Page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150"/>
            <a:ext cx="2918501" cy="234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6138" y="711938"/>
            <a:ext cx="2918501" cy="23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61574"/>
            <a:ext cx="8839199" cy="47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986754"/>
            <a:ext cx="8839202" cy="82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2275" y="1920700"/>
            <a:ext cx="2899325" cy="1122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 Battle Phase Page &amp; Battle Phase Cont. Page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4150"/>
            <a:ext cx="2859325" cy="34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050" y="1671139"/>
            <a:ext cx="3097900" cy="345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lh4.googleusercontent.com/YWn87ZKu6E-qtDvQidm1K1tTEnIPELPRr_c0A3CjI9Abu0SaB0IbxEtiUfPYSRn7J0zdH261iKFwmRWJMBhWJLigJ_oYsJBeDQsNczT7uSnEs6kytvS9a67SvTDDARdIxAAmxXGSGqU">
            <a:extLst>
              <a:ext uri="{FF2B5EF4-FFF2-40B4-BE49-F238E27FC236}">
                <a16:creationId xmlns:a16="http://schemas.microsoft.com/office/drawing/2014/main" id="{377FD40B-A24F-4A70-87D8-487D80ED1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817" y="1797310"/>
            <a:ext cx="2631615" cy="320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69</Words>
  <Application>Microsoft Office PowerPoint</Application>
  <PresentationFormat>Diavoorstelling (16:9)</PresentationFormat>
  <Paragraphs>19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Alien Encounters</vt:lpstr>
      <vt:lpstr>Arial</vt:lpstr>
      <vt:lpstr>Trebuchet MS</vt:lpstr>
      <vt:lpstr>Wingdings 3</vt:lpstr>
      <vt:lpstr>Facet</vt:lpstr>
      <vt:lpstr>Risk Antwerp</vt:lpstr>
      <vt:lpstr>Burndown Chart</vt:lpstr>
      <vt:lpstr>Stories</vt:lpstr>
      <vt:lpstr>Extra opgenomen stories</vt:lpstr>
      <vt:lpstr>Velocity</vt:lpstr>
      <vt:lpstr>Demo Army Page</vt:lpstr>
      <vt:lpstr>Demo Team View Page</vt:lpstr>
      <vt:lpstr>Demo Team Page </vt:lpstr>
      <vt:lpstr>Demo Battle Phase Page &amp; Battle Phase Cont. Page</vt:lpstr>
      <vt:lpstr>Pie chart: story points</vt:lpstr>
      <vt:lpstr>niet afgewerkte stories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Antwerp</dc:title>
  <cp:lastModifiedBy>inias .</cp:lastModifiedBy>
  <cp:revision>1</cp:revision>
  <dcterms:modified xsi:type="dcterms:W3CDTF">2018-12-09T20:13:09Z</dcterms:modified>
</cp:coreProperties>
</file>