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59" r:id="rId7"/>
    <p:sldId id="258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/>
              <a:t>Heroopquest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6EBC-7825-412E-BA95-087E497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gaan maken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DCF1-739E-41E4-B4B4-8AF362B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Klasse helden</a:t>
            </a:r>
          </a:p>
          <a:p>
            <a:pPr lvl="1"/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 err="1"/>
              <a:t>Enum</a:t>
            </a:r>
            <a:r>
              <a:rPr lang="nl-BE" dirty="0"/>
              <a:t> om heldtype te bepalen</a:t>
            </a:r>
          </a:p>
          <a:p>
            <a:pPr lvl="1"/>
            <a:r>
              <a:rPr lang="nl-BE" dirty="0"/>
              <a:t>Beschrijvingen uit “resource” bestand uitlezen</a:t>
            </a:r>
          </a:p>
          <a:p>
            <a:pPr lvl="1"/>
            <a:r>
              <a:rPr lang="nl-BE" dirty="0"/>
              <a:t>Methode om “fiche” van held te tonen</a:t>
            </a:r>
          </a:p>
          <a:p>
            <a:pPr lvl="1"/>
            <a:endParaRPr lang="nl-BE" dirty="0"/>
          </a:p>
          <a:p>
            <a:r>
              <a:rPr lang="nl-BE"/>
              <a:t>Klasse testen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75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AC342-740A-497D-AA72-AB71DB8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BE" dirty="0"/>
              <a:t>Ons doel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1ECB2-BF58-426F-94A5-5DCAEB3B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BE" sz="1800"/>
              <a:t>Doel zal doorheen jaar misschien bijgestuurd worden</a:t>
            </a:r>
          </a:p>
          <a:p>
            <a:endParaRPr lang="nl-BE" sz="1800"/>
          </a:p>
          <a:p>
            <a:r>
              <a:rPr lang="nl-BE" sz="1800"/>
              <a:t>Doel 1:</a:t>
            </a:r>
          </a:p>
          <a:p>
            <a:pPr lvl="1"/>
            <a:r>
              <a:rPr lang="nl-BE" sz="1800"/>
              <a:t>Dungeon Master companion tool</a:t>
            </a:r>
          </a:p>
          <a:p>
            <a:pPr lvl="2"/>
            <a:r>
              <a:rPr lang="nl-BE" sz="1800"/>
              <a:t>1° Visualisatie informatie (helden, kaarten, etc)</a:t>
            </a:r>
          </a:p>
          <a:p>
            <a:pPr lvl="2"/>
            <a:r>
              <a:rPr lang="nl-BE" sz="1800"/>
              <a:t>2° Bijhouden statische en dynamische informatie helden</a:t>
            </a:r>
          </a:p>
          <a:p>
            <a:pPr lvl="2"/>
            <a:r>
              <a:rPr lang="nl-BE" sz="1800"/>
              <a:t>3° Automatisch gevechten (dobbelstenen rollen)</a:t>
            </a:r>
          </a:p>
        </p:txBody>
      </p:sp>
      <p:pic>
        <p:nvPicPr>
          <p:cNvPr id="1026" name="Picture 2" descr="Afbeeldingsresultaat voor dungeon master companion tool">
            <a:extLst>
              <a:ext uri="{FF2B5EF4-FFF2-40B4-BE49-F238E27FC236}">
                <a16:creationId xmlns:a16="http://schemas.microsoft.com/office/drawing/2014/main" id="{8E1480C6-F78A-4C27-8024-8E18057B1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0" r="1471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126</Words>
  <Application>Microsoft Office PowerPoint</Application>
  <PresentationFormat>Breedbeeld</PresentationFormat>
  <Paragraphs>43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Let’s create Heroopquest</vt:lpstr>
      <vt:lpstr>Laten we HeroQuest maken…</vt:lpstr>
      <vt:lpstr>Ons doel</vt:lpstr>
      <vt:lpstr>Refactoring</vt:lpstr>
      <vt:lpstr>SOLID programming</vt:lpstr>
      <vt:lpstr>Inhoud doos</vt:lpstr>
      <vt:lpstr>Begin klassen</vt:lpstr>
      <vt:lpstr>Held klasse</vt:lpstr>
      <vt:lpstr>De 4 helden</vt:lpstr>
      <vt:lpstr>Wat we gaan maken vandaag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Tim Dams</cp:lastModifiedBy>
  <cp:revision>7</cp:revision>
  <dcterms:created xsi:type="dcterms:W3CDTF">2020-02-17T20:11:50Z</dcterms:created>
  <dcterms:modified xsi:type="dcterms:W3CDTF">2020-02-20T12:46:39Z</dcterms:modified>
</cp:coreProperties>
</file>