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064" autoAdjust="0"/>
  </p:normalViewPr>
  <p:slideViewPr>
    <p:cSldViewPr snapToGrid="0">
      <p:cViewPr varScale="1">
        <p:scale>
          <a:sx n="60" d="100"/>
          <a:sy n="60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nl-BE" dirty="0" smtClean="0"/>
          </a:p>
          <a:p>
            <a:r>
              <a:rPr lang="nl-BE" dirty="0" smtClean="0"/>
              <a:t>Goedemorgen, mijn collega's en ik gaan u een presentatie geven over ons project </a:t>
            </a:r>
            <a:r>
              <a:rPr lang="nl-BE" dirty="0" err="1" smtClean="0"/>
              <a:t>Quit</a:t>
            </a:r>
            <a:r>
              <a:rPr lang="nl-BE" dirty="0" smtClean="0"/>
              <a:t> time.</a:t>
            </a:r>
          </a:p>
          <a:p>
            <a:r>
              <a:rPr lang="nl-BE" dirty="0" smtClean="0"/>
              <a:t>Veel luisterplezier en demo op het einde.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9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br>
              <a:rPr lang="nl-BE" dirty="0" smtClean="0"/>
            </a:br>
            <a:r>
              <a:rPr lang="nl-BE" dirty="0" smtClean="0"/>
              <a:t>De</a:t>
            </a:r>
            <a:r>
              <a:rPr lang="nl-BE" baseline="0" dirty="0" smtClean="0"/>
              <a:t> opdracht 		</a:t>
            </a:r>
          </a:p>
          <a:p>
            <a:r>
              <a:rPr lang="nl-BE" baseline="0" dirty="0" smtClean="0"/>
              <a:t>	Per lokaal geluidsmetingen doen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weergeven waar lawaaierig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err="1" smtClean="0"/>
              <a:t>Verwezelijking</a:t>
            </a:r>
            <a:r>
              <a:rPr lang="nl-BE" baseline="0" dirty="0" smtClean="0"/>
              <a:t>  in Werkelijkheid</a:t>
            </a:r>
          </a:p>
          <a:p>
            <a:r>
              <a:rPr lang="nl-BE" baseline="0" dirty="0" smtClean="0"/>
              <a:t>Per verdiep</a:t>
            </a:r>
          </a:p>
          <a:p>
            <a:r>
              <a:rPr lang="nl-BE" baseline="0" dirty="0" smtClean="0"/>
              <a:t>	Rasp. Pi </a:t>
            </a:r>
          </a:p>
          <a:p>
            <a:r>
              <a:rPr lang="nl-BE" baseline="0" dirty="0" smtClean="0"/>
              <a:t>	via RF24 communiceren naar verschillende </a:t>
            </a:r>
            <a:r>
              <a:rPr lang="nl-BE" baseline="0" dirty="0" err="1" smtClean="0"/>
              <a:t>arduino’s</a:t>
            </a:r>
            <a:endParaRPr lang="nl-BE" baseline="0" dirty="0" smtClean="0"/>
          </a:p>
          <a:p>
            <a:r>
              <a:rPr lang="nl-BE" baseline="0" dirty="0" smtClean="0"/>
              <a:t>	via het internet zou dit dan naar de rest </a:t>
            </a:r>
            <a:r>
              <a:rPr lang="nl-BE" baseline="0" dirty="0" err="1" smtClean="0"/>
              <a:t>Api</a:t>
            </a:r>
            <a:r>
              <a:rPr lang="nl-BE" baseline="0" dirty="0" smtClean="0"/>
              <a:t> gestuurd worden gestuurd</a:t>
            </a:r>
          </a:p>
          <a:p>
            <a:r>
              <a:rPr lang="nl-BE" baseline="0" dirty="0" smtClean="0"/>
              <a:t>	waar onze backend dan een 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zal genereren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Per lokaal 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arduino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mic</a:t>
            </a:r>
            <a:r>
              <a:rPr lang="nl-BE" baseline="0" dirty="0" smtClean="0"/>
              <a:t> en RF24module</a:t>
            </a:r>
          </a:p>
          <a:p>
            <a:r>
              <a:rPr lang="nl-BE" baseline="0" dirty="0" smtClean="0"/>
              <a:t> 	</a:t>
            </a:r>
          </a:p>
          <a:p>
            <a:r>
              <a:rPr lang="nl-BE" baseline="0" dirty="0" smtClean="0"/>
              <a:t>		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Labo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smtClean="0"/>
              <a:t>	2arduino’s met RF24 </a:t>
            </a:r>
            <a:r>
              <a:rPr lang="en-GB" dirty="0" err="1" smtClean="0"/>
              <a:t>en</a:t>
            </a:r>
            <a:r>
              <a:rPr lang="en-GB" dirty="0" smtClean="0"/>
              <a:t> mic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comuniceren</a:t>
            </a:r>
            <a:r>
              <a:rPr lang="en-GB" dirty="0" smtClean="0"/>
              <a:t> met</a:t>
            </a:r>
          </a:p>
          <a:p>
            <a:r>
              <a:rPr lang="en-GB" dirty="0" smtClean="0"/>
              <a:t>	Rasp</a:t>
            </a:r>
            <a:r>
              <a:rPr lang="en-GB" baseline="0" dirty="0" smtClean="0"/>
              <a:t> pi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runt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de backend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frontend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halen</a:t>
            </a:r>
            <a:r>
              <a:rPr lang="en-GB" baseline="0" dirty="0" smtClean="0"/>
              <a:t> via internet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</a:t>
            </a:r>
            <a:r>
              <a:rPr lang="nl-BE" baseline="0" dirty="0" smtClean="0"/>
              <a:t> tijd gestoken in het vinden van het juiste draadloze protocol!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Zigbee</a:t>
            </a:r>
            <a:r>
              <a:rPr lang="nl-BE" baseline="0" dirty="0" smtClean="0"/>
              <a:t> 	=&gt; Problemen met (standalone) analoog samplen</a:t>
            </a:r>
            <a:br>
              <a:rPr lang="nl-BE" baseline="0" dirty="0" smtClean="0"/>
            </a:br>
            <a:r>
              <a:rPr lang="nl-BE" baseline="0" dirty="0" smtClean="0"/>
              <a:t>	=&gt; Verkeerde </a:t>
            </a:r>
            <a:r>
              <a:rPr lang="nl-BE" baseline="0" dirty="0" err="1" smtClean="0"/>
              <a:t>Zigbee’s</a:t>
            </a:r>
            <a:r>
              <a:rPr lang="nl-BE" baseline="0" dirty="0" smtClean="0"/>
              <a:t> hadden voor ons idee (S1 </a:t>
            </a:r>
            <a:r>
              <a:rPr lang="nl-BE" baseline="0" dirty="0" err="1" smtClean="0"/>
              <a:t>vs</a:t>
            </a:r>
            <a:r>
              <a:rPr lang="nl-BE" baseline="0" dirty="0" smtClean="0"/>
              <a:t> S2)</a:t>
            </a:r>
          </a:p>
          <a:p>
            <a:endParaRPr lang="nl-BE" dirty="0" smtClean="0"/>
          </a:p>
          <a:p>
            <a:r>
              <a:rPr lang="en-GB" dirty="0" smtClean="0"/>
              <a:t>nRF24L01	=&gt; RF</a:t>
            </a:r>
          </a:p>
          <a:p>
            <a:r>
              <a:rPr lang="nl-BE" dirty="0" smtClean="0"/>
              <a:t>	=&gt;</a:t>
            </a:r>
            <a:r>
              <a:rPr lang="nl-BE" baseline="0" dirty="0" smtClean="0"/>
              <a:t> Problemen (time </a:t>
            </a:r>
            <a:r>
              <a:rPr lang="nl-BE" baseline="0" dirty="0" err="1" smtClean="0"/>
              <a:t>slots</a:t>
            </a:r>
            <a:r>
              <a:rPr lang="nl-BE" baseline="0" dirty="0" smtClean="0"/>
              <a:t>, …)</a:t>
            </a:r>
          </a:p>
          <a:p>
            <a:r>
              <a:rPr lang="nl-BE" baseline="0" dirty="0" smtClean="0"/>
              <a:t>	=&gt; Oplossing RF24</a:t>
            </a:r>
          </a:p>
          <a:p>
            <a:endParaRPr lang="nl-BE" baseline="0" dirty="0" smtClean="0"/>
          </a:p>
          <a:p>
            <a:r>
              <a:rPr lang="nl-BE" baseline="0" dirty="0" smtClean="0"/>
              <a:t>RF24	=&gt; Plus andere bibliotheken =&gt; OSI netwerk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4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	sensor</a:t>
            </a:r>
            <a:r>
              <a:rPr lang="nl-BE" baseline="0" dirty="0" smtClean="0"/>
              <a:t> node</a:t>
            </a:r>
          </a:p>
          <a:p>
            <a:r>
              <a:rPr lang="nl-BE" baseline="0" dirty="0" smtClean="0"/>
              <a:t>	niet meer dan een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 in node netwerk</a:t>
            </a:r>
          </a:p>
          <a:p>
            <a:r>
              <a:rPr lang="nl-BE" baseline="0" dirty="0" smtClean="0"/>
              <a:t>	om x aantal tijd data naar </a:t>
            </a:r>
            <a:r>
              <a:rPr lang="nl-BE" baseline="0" smtClean="0"/>
              <a:t>master sturen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5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 Bart</a:t>
            </a:r>
          </a:p>
          <a:p>
            <a:endParaRPr lang="nl-BE" dirty="0" smtClean="0"/>
          </a:p>
          <a:p>
            <a:r>
              <a:rPr lang="nl-BE" dirty="0" smtClean="0"/>
              <a:t>Om de </a:t>
            </a:r>
            <a:r>
              <a:rPr lang="nl-BE" dirty="0" err="1" smtClean="0"/>
              <a:t>heatmap</a:t>
            </a:r>
            <a:r>
              <a:rPr lang="nl-BE" dirty="0" smtClean="0"/>
              <a:t> te visualiseren heb ik gebruik gemaakt van een javascript </a:t>
            </a:r>
            <a:r>
              <a:rPr lang="nl-BE" dirty="0" err="1" smtClean="0"/>
              <a:t>libray</a:t>
            </a:r>
            <a:r>
              <a:rPr lang="nl-BE" dirty="0" smtClean="0"/>
              <a:t> genaamd heatmap.js. </a:t>
            </a:r>
          </a:p>
          <a:p>
            <a:r>
              <a:rPr lang="nl-BE" dirty="0" smtClean="0"/>
              <a:t>In onze html stellen we een afbeelding van </a:t>
            </a:r>
            <a:r>
              <a:rPr lang="nl-BE" dirty="0" err="1" smtClean="0"/>
              <a:t>van</a:t>
            </a:r>
            <a:r>
              <a:rPr lang="nl-BE" dirty="0" smtClean="0"/>
              <a:t> een bepaalde grootte. Hierover komt de </a:t>
            </a:r>
            <a:r>
              <a:rPr lang="nl-BE" dirty="0" err="1" smtClean="0"/>
              <a:t>heatmap</a:t>
            </a:r>
            <a:r>
              <a:rPr lang="nl-BE" dirty="0" smtClean="0"/>
              <a:t> terecht met dezelfde grootte als de html afbeelding.</a:t>
            </a:r>
          </a:p>
          <a:p>
            <a:endParaRPr lang="nl-BE" dirty="0" smtClean="0"/>
          </a:p>
          <a:p>
            <a:r>
              <a:rPr lang="nl-BE" dirty="0" smtClean="0"/>
              <a:t>Eerst hebben we de sensor objecten in het </a:t>
            </a:r>
            <a:r>
              <a:rPr lang="nl-BE" dirty="0" err="1" smtClean="0"/>
              <a:t>preogramma</a:t>
            </a:r>
            <a:r>
              <a:rPr lang="nl-BE" dirty="0" smtClean="0"/>
              <a:t> gestoken met een ID, x en y. Deze hebben ook een </a:t>
            </a:r>
            <a:r>
              <a:rPr lang="nl-BE" dirty="0" err="1" smtClean="0"/>
              <a:t>value</a:t>
            </a:r>
            <a:r>
              <a:rPr lang="nl-BE" dirty="0" smtClean="0"/>
              <a:t>.</a:t>
            </a:r>
          </a:p>
          <a:p>
            <a:r>
              <a:rPr lang="nl-BE" dirty="0" smtClean="0"/>
              <a:t>Deze </a:t>
            </a:r>
            <a:r>
              <a:rPr lang="nl-BE" dirty="0" err="1" smtClean="0"/>
              <a:t>value</a:t>
            </a:r>
            <a:r>
              <a:rPr lang="nl-BE" dirty="0" smtClean="0"/>
              <a:t> halen we binnen via </a:t>
            </a:r>
            <a:r>
              <a:rPr lang="nl-BE" dirty="0" err="1" smtClean="0"/>
              <a:t>eem</a:t>
            </a:r>
            <a:r>
              <a:rPr lang="nl-BE" dirty="0" smtClean="0"/>
              <a:t> </a:t>
            </a:r>
            <a:r>
              <a:rPr lang="nl-BE" dirty="0" err="1" smtClean="0"/>
              <a:t>ajax</a:t>
            </a:r>
            <a:r>
              <a:rPr lang="nl-BE" dirty="0" smtClean="0"/>
              <a:t> voor een </a:t>
            </a:r>
            <a:r>
              <a:rPr lang="nl-BE" dirty="0" err="1" smtClean="0"/>
              <a:t>jsonp</a:t>
            </a:r>
            <a:r>
              <a:rPr lang="nl-BE" dirty="0" smtClean="0"/>
              <a:t> call naar de server. We doen dit in </a:t>
            </a:r>
            <a:r>
              <a:rPr lang="nl-BE" dirty="0" err="1" smtClean="0"/>
              <a:t>jsonp</a:t>
            </a:r>
            <a:r>
              <a:rPr lang="nl-BE" dirty="0" smtClean="0"/>
              <a:t> formaat voor cross-site </a:t>
            </a:r>
            <a:r>
              <a:rPr lang="nl-BE" dirty="0" err="1" smtClean="0"/>
              <a:t>scripting</a:t>
            </a:r>
            <a:r>
              <a:rPr lang="nl-BE" dirty="0" smtClean="0"/>
              <a:t> beveiliging te vermijden.</a:t>
            </a:r>
          </a:p>
          <a:p>
            <a:r>
              <a:rPr lang="nl-BE" dirty="0" smtClean="0"/>
              <a:t>De </a:t>
            </a:r>
            <a:r>
              <a:rPr lang="nl-BE" dirty="0" err="1" smtClean="0"/>
              <a:t>jsonp</a:t>
            </a:r>
            <a:r>
              <a:rPr lang="nl-BE" dirty="0" smtClean="0"/>
              <a:t> file bevat een ID en een </a:t>
            </a:r>
            <a:r>
              <a:rPr lang="nl-BE" dirty="0" err="1" smtClean="0"/>
              <a:t>value</a:t>
            </a:r>
            <a:r>
              <a:rPr lang="nl-BE" dirty="0" smtClean="0"/>
              <a:t>.</a:t>
            </a:r>
          </a:p>
          <a:p>
            <a:endParaRPr lang="nl-BE" dirty="0" smtClean="0"/>
          </a:p>
          <a:p>
            <a:r>
              <a:rPr lang="nl-BE" dirty="0" smtClean="0"/>
              <a:t>Afhankelijk van de ID kunnen we de </a:t>
            </a:r>
            <a:r>
              <a:rPr lang="nl-BE" dirty="0" err="1" smtClean="0"/>
              <a:t>jusite</a:t>
            </a:r>
            <a:r>
              <a:rPr lang="nl-BE" dirty="0" smtClean="0"/>
              <a:t> </a:t>
            </a:r>
            <a:r>
              <a:rPr lang="nl-BE" dirty="0" err="1" smtClean="0"/>
              <a:t>value</a:t>
            </a:r>
            <a:r>
              <a:rPr lang="nl-BE" dirty="0" smtClean="0"/>
              <a:t> aan de correcte sensor kopellen.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3979"/>
          </a:xfrm>
        </p:spPr>
        <p:txBody>
          <a:bodyPr>
            <a:normAutofit/>
          </a:bodyPr>
          <a:lstStyle/>
          <a:p>
            <a:r>
              <a:rPr lang="nl-BE" dirty="0" err="1" smtClean="0"/>
              <a:t>Quiet</a:t>
            </a:r>
            <a:r>
              <a:rPr lang="nl-BE" dirty="0" smtClean="0"/>
              <a:t> Time</a:t>
            </a:r>
          </a:p>
          <a:p>
            <a:r>
              <a:rPr lang="nl-BE" dirty="0" smtClean="0"/>
              <a:t>Bart </a:t>
            </a:r>
            <a:r>
              <a:rPr lang="nl-BE" dirty="0" err="1" smtClean="0"/>
              <a:t>Kerstens</a:t>
            </a:r>
            <a:r>
              <a:rPr lang="nl-BE" dirty="0" smtClean="0"/>
              <a:t>, Stijn Schrauwen, Arne Schoonvliet &amp; Brecht Carlier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29769" b="21934"/>
          <a:stretch/>
        </p:blipFill>
        <p:spPr>
          <a:xfrm>
            <a:off x="3825521" y="2654301"/>
            <a:ext cx="4540956" cy="2839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" y="2401911"/>
            <a:ext cx="11928953" cy="41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Vorige pogingen mislukt (</a:t>
            </a:r>
            <a:r>
              <a:rPr lang="nl-BE" dirty="0" err="1" smtClean="0"/>
              <a:t>Zigbee</a:t>
            </a:r>
            <a:r>
              <a:rPr lang="nl-BE" dirty="0" smtClean="0"/>
              <a:t>, ESP8266)</a:t>
            </a:r>
          </a:p>
          <a:p>
            <a:r>
              <a:rPr lang="en-GB" dirty="0" smtClean="0"/>
              <a:t>nRF24L01</a:t>
            </a:r>
            <a:endParaRPr lang="nl-BE" dirty="0" smtClean="0"/>
          </a:p>
          <a:p>
            <a:r>
              <a:rPr lang="nl-BE" dirty="0" smtClean="0"/>
              <a:t>RF24</a:t>
            </a:r>
          </a:p>
          <a:p>
            <a:r>
              <a:rPr lang="nl-BE" dirty="0" smtClean="0"/>
              <a:t>Momenteel sternetwerk</a:t>
            </a:r>
          </a:p>
          <a:p>
            <a:endParaRPr lang="nl-BE" dirty="0" smtClean="0"/>
          </a:p>
        </p:txBody>
      </p:sp>
      <p:pic>
        <p:nvPicPr>
          <p:cNvPr id="1030" name="Picture 6" descr="http://www.fabidouille.com/wp-content/uploads/2014/12/RF1-e14200272866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424" y="1417638"/>
            <a:ext cx="4286250" cy="48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Sensor node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Raspberry</a:t>
            </a:r>
            <a:r>
              <a:rPr lang="nl-BE" dirty="0" smtClean="0"/>
              <a:t> 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 node</a:t>
            </a:r>
          </a:p>
          <a:p>
            <a:r>
              <a:rPr lang="nl-BE" dirty="0" smtClean="0"/>
              <a:t>Backend</a:t>
            </a:r>
          </a:p>
          <a:p>
            <a:r>
              <a:rPr lang="nl-BE" dirty="0" err="1" smtClean="0"/>
              <a:t>Tail</a:t>
            </a:r>
            <a:r>
              <a:rPr lang="nl-BE" dirty="0" smtClean="0"/>
              <a:t> / Tee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Backend!?</a:t>
            </a:r>
          </a:p>
          <a:p>
            <a:r>
              <a:rPr lang="nl-BE" dirty="0" smtClean="0"/>
              <a:t>Verbind sensor data met front end (REST)</a:t>
            </a:r>
          </a:p>
          <a:p>
            <a:r>
              <a:rPr lang="nl-BE" dirty="0" err="1" smtClean="0"/>
              <a:t>SaveTime</a:t>
            </a:r>
            <a:r>
              <a:rPr lang="nl-BE" dirty="0" smtClean="0"/>
              <a:t>() en </a:t>
            </a:r>
            <a:r>
              <a:rPr lang="nl-BE" dirty="0" err="1" smtClean="0"/>
              <a:t>GetTime</a:t>
            </a:r>
            <a:r>
              <a:rPr lang="nl-BE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</TotalTime>
  <Words>268</Words>
  <Application>Microsoft Office PowerPoint</Application>
  <PresentationFormat>Breedbeeld</PresentationFormat>
  <Paragraphs>97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Citeerbaar</vt:lpstr>
      <vt:lpstr>IoT</vt:lpstr>
      <vt:lpstr>Architectuur </vt:lpstr>
      <vt:lpstr>Architectuur </vt:lpstr>
      <vt:lpstr>Microfoon</vt:lpstr>
      <vt:lpstr>Meshnetwerk</vt:lpstr>
      <vt:lpstr>Arduino</vt:lpstr>
      <vt:lpstr>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Kerstens Bart [student]</cp:lastModifiedBy>
  <cp:revision>10</cp:revision>
  <dcterms:created xsi:type="dcterms:W3CDTF">2016-01-11T12:21:04Z</dcterms:created>
  <dcterms:modified xsi:type="dcterms:W3CDTF">2016-01-12T09:10:12Z</dcterms:modified>
</cp:coreProperties>
</file>