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6" r:id="rId4"/>
    <p:sldId id="257" r:id="rId5"/>
    <p:sldId id="258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9064" autoAdjust="0"/>
  </p:normalViewPr>
  <p:slideViewPr>
    <p:cSldViewPr snapToGrid="0">
      <p:cViewPr varScale="1">
        <p:scale>
          <a:sx n="65" d="100"/>
          <a:sy n="65" d="100"/>
        </p:scale>
        <p:origin x="13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EB581-69C0-4BD9-B572-E5771B15A64A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9FA68-DB62-46A7-B7A2-6899EC356C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57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219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99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Arne 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6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Stijn</a:t>
            </a:r>
            <a:br>
              <a:rPr lang="nl-BE" dirty="0" smtClean="0"/>
            </a:br>
            <a:r>
              <a:rPr lang="nl-BE" dirty="0" smtClean="0"/>
              <a:t>De</a:t>
            </a:r>
            <a:r>
              <a:rPr lang="nl-BE" baseline="0" dirty="0" smtClean="0"/>
              <a:t> opdracht 		</a:t>
            </a:r>
          </a:p>
          <a:p>
            <a:r>
              <a:rPr lang="nl-BE" baseline="0" dirty="0" smtClean="0"/>
              <a:t>	Per lokaal geluidsmetingen doen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Heatmap</a:t>
            </a:r>
            <a:r>
              <a:rPr lang="nl-BE" baseline="0" dirty="0" smtClean="0"/>
              <a:t> weergeven waar lawaaierig</a:t>
            </a:r>
          </a:p>
          <a:p>
            <a:endParaRPr lang="nl-BE" baseline="0" dirty="0" smtClean="0"/>
          </a:p>
          <a:p>
            <a:endParaRPr lang="nl-BE" baseline="0" dirty="0" smtClean="0"/>
          </a:p>
          <a:p>
            <a:r>
              <a:rPr lang="nl-BE" baseline="0" dirty="0" err="1" smtClean="0"/>
              <a:t>Verwezelijking</a:t>
            </a:r>
            <a:r>
              <a:rPr lang="nl-BE" baseline="0" dirty="0" smtClean="0"/>
              <a:t>  in Werkelijkheid</a:t>
            </a:r>
          </a:p>
          <a:p>
            <a:r>
              <a:rPr lang="nl-BE" baseline="0" dirty="0" smtClean="0"/>
              <a:t>Per verdiep</a:t>
            </a:r>
          </a:p>
          <a:p>
            <a:r>
              <a:rPr lang="nl-BE" baseline="0" dirty="0" smtClean="0"/>
              <a:t>	Rasp. Pi </a:t>
            </a:r>
          </a:p>
          <a:p>
            <a:r>
              <a:rPr lang="nl-BE" baseline="0" dirty="0" smtClean="0"/>
              <a:t>	via RF24 communiceren naar verschillende </a:t>
            </a:r>
            <a:r>
              <a:rPr lang="nl-BE" baseline="0" dirty="0" err="1" smtClean="0"/>
              <a:t>arduino’s</a:t>
            </a:r>
            <a:endParaRPr lang="nl-BE" baseline="0" dirty="0" smtClean="0"/>
          </a:p>
          <a:p>
            <a:r>
              <a:rPr lang="nl-BE" baseline="0" dirty="0" smtClean="0"/>
              <a:t>	via het internet zou dit dan naar de rest </a:t>
            </a:r>
            <a:r>
              <a:rPr lang="nl-BE" baseline="0" dirty="0" err="1" smtClean="0"/>
              <a:t>Api</a:t>
            </a:r>
            <a:r>
              <a:rPr lang="nl-BE" baseline="0" dirty="0" smtClean="0"/>
              <a:t> gestuurd worden gestuurd</a:t>
            </a:r>
          </a:p>
          <a:p>
            <a:r>
              <a:rPr lang="nl-BE" baseline="0" dirty="0" smtClean="0"/>
              <a:t>	waar onze backend dan een </a:t>
            </a:r>
            <a:r>
              <a:rPr lang="nl-BE" baseline="0" dirty="0" err="1" smtClean="0"/>
              <a:t>heatmap</a:t>
            </a:r>
            <a:r>
              <a:rPr lang="nl-BE" baseline="0" dirty="0" smtClean="0"/>
              <a:t> zal genereren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Per lokaal 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arduino</a:t>
            </a:r>
            <a:r>
              <a:rPr lang="nl-BE" baseline="0" dirty="0" smtClean="0"/>
              <a:t> met </a:t>
            </a:r>
            <a:r>
              <a:rPr lang="nl-BE" baseline="0" dirty="0" err="1" smtClean="0"/>
              <a:t>mic</a:t>
            </a:r>
            <a:r>
              <a:rPr lang="nl-BE" baseline="0" dirty="0" smtClean="0"/>
              <a:t> en RF24module</a:t>
            </a:r>
          </a:p>
          <a:p>
            <a:r>
              <a:rPr lang="nl-BE" baseline="0" dirty="0" smtClean="0"/>
              <a:t> 	</a:t>
            </a:r>
          </a:p>
          <a:p>
            <a:r>
              <a:rPr lang="nl-BE" baseline="0" dirty="0" smtClean="0"/>
              <a:t>		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925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Stijn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Labo</a:t>
            </a:r>
            <a:r>
              <a:rPr lang="en-GB" dirty="0" smtClean="0"/>
              <a:t> </a:t>
            </a:r>
            <a:r>
              <a:rPr lang="en-GB" dirty="0" err="1" smtClean="0"/>
              <a:t>opstelling</a:t>
            </a:r>
            <a:endParaRPr lang="en-GB" dirty="0" smtClean="0"/>
          </a:p>
          <a:p>
            <a:r>
              <a:rPr lang="en-GB" dirty="0" smtClean="0"/>
              <a:t>	2arduino’s met RF24 </a:t>
            </a:r>
            <a:r>
              <a:rPr lang="en-GB" dirty="0" err="1" smtClean="0"/>
              <a:t>en</a:t>
            </a:r>
            <a:r>
              <a:rPr lang="en-GB" dirty="0" smtClean="0"/>
              <a:t> mic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comuniceren</a:t>
            </a:r>
            <a:r>
              <a:rPr lang="en-GB" dirty="0" smtClean="0"/>
              <a:t> met</a:t>
            </a:r>
          </a:p>
          <a:p>
            <a:r>
              <a:rPr lang="en-GB" dirty="0" smtClean="0"/>
              <a:t>	Rasp</a:t>
            </a:r>
            <a:r>
              <a:rPr lang="en-GB" baseline="0" dirty="0" smtClean="0"/>
              <a:t> pi</a:t>
            </a:r>
          </a:p>
          <a:p>
            <a:r>
              <a:rPr lang="en-GB" baseline="0" dirty="0" smtClean="0"/>
              <a:t>	</a:t>
            </a:r>
            <a:r>
              <a:rPr lang="en-GB" baseline="0" dirty="0" err="1" smtClean="0"/>
              <a:t>hier</a:t>
            </a:r>
            <a:r>
              <a:rPr lang="en-GB" baseline="0" dirty="0" smtClean="0"/>
              <a:t> runt </a:t>
            </a:r>
            <a:r>
              <a:rPr lang="en-GB" baseline="0" dirty="0" err="1" smtClean="0"/>
              <a:t>ook</a:t>
            </a:r>
            <a:r>
              <a:rPr lang="en-GB" baseline="0" dirty="0" smtClean="0"/>
              <a:t> de backend </a:t>
            </a:r>
            <a:r>
              <a:rPr lang="en-GB" baseline="0" dirty="0" err="1" smtClean="0"/>
              <a:t>waar</a:t>
            </a:r>
            <a:r>
              <a:rPr lang="en-GB" baseline="0" dirty="0" smtClean="0"/>
              <a:t> de frontend </a:t>
            </a:r>
            <a:r>
              <a:rPr lang="en-GB" baseline="0" dirty="0" err="1" smtClean="0"/>
              <a:t>zijn</a:t>
            </a:r>
            <a:r>
              <a:rPr lang="en-GB" baseline="0" dirty="0" smtClean="0"/>
              <a:t> data </a:t>
            </a:r>
            <a:r>
              <a:rPr lang="en-GB" baseline="0" dirty="0" err="1" smtClean="0"/>
              <a:t>zal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halen</a:t>
            </a:r>
            <a:r>
              <a:rPr lang="en-GB" baseline="0" dirty="0" smtClean="0"/>
              <a:t> via internet</a:t>
            </a:r>
            <a:endParaRPr lang="en-GB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70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Arne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75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Veel</a:t>
            </a:r>
            <a:r>
              <a:rPr lang="nl-BE" baseline="0" dirty="0" smtClean="0"/>
              <a:t> tijd gestoken in het vinden van het juiste draadloze protocol!</a:t>
            </a:r>
          </a:p>
          <a:p>
            <a:endParaRPr lang="nl-BE" baseline="0" dirty="0" smtClean="0"/>
          </a:p>
          <a:p>
            <a:r>
              <a:rPr lang="nl-BE" baseline="0" dirty="0" err="1" smtClean="0"/>
              <a:t>Zigbee</a:t>
            </a:r>
            <a:r>
              <a:rPr lang="nl-BE" baseline="0" dirty="0" smtClean="0"/>
              <a:t> 	=&gt; Problemen met (standalone) analoog samplen</a:t>
            </a:r>
            <a:br>
              <a:rPr lang="nl-BE" baseline="0" dirty="0" smtClean="0"/>
            </a:br>
            <a:r>
              <a:rPr lang="nl-BE" baseline="0" dirty="0" smtClean="0"/>
              <a:t>	=&gt; Verkeerde </a:t>
            </a:r>
            <a:r>
              <a:rPr lang="nl-BE" baseline="0" dirty="0" err="1" smtClean="0"/>
              <a:t>Zigbee’s</a:t>
            </a:r>
            <a:r>
              <a:rPr lang="nl-BE" baseline="0" dirty="0" smtClean="0"/>
              <a:t> hadden voor ons idee (S1 </a:t>
            </a:r>
            <a:r>
              <a:rPr lang="nl-BE" baseline="0" dirty="0" err="1" smtClean="0"/>
              <a:t>vs</a:t>
            </a:r>
            <a:r>
              <a:rPr lang="nl-BE" baseline="0" dirty="0" smtClean="0"/>
              <a:t> S2)</a:t>
            </a:r>
          </a:p>
          <a:p>
            <a:endParaRPr lang="nl-BE" dirty="0" smtClean="0"/>
          </a:p>
          <a:p>
            <a:r>
              <a:rPr lang="en-GB" dirty="0" smtClean="0"/>
              <a:t>nRF24L01	=&gt; RF</a:t>
            </a:r>
          </a:p>
          <a:p>
            <a:r>
              <a:rPr lang="nl-BE" dirty="0" smtClean="0"/>
              <a:t>	=&gt;</a:t>
            </a:r>
            <a:r>
              <a:rPr lang="nl-BE" baseline="0" dirty="0" smtClean="0"/>
              <a:t> Problemen (time </a:t>
            </a:r>
            <a:r>
              <a:rPr lang="nl-BE" baseline="0" dirty="0" err="1" smtClean="0"/>
              <a:t>slots</a:t>
            </a:r>
            <a:r>
              <a:rPr lang="nl-BE" baseline="0" dirty="0" smtClean="0"/>
              <a:t>, …)</a:t>
            </a:r>
          </a:p>
          <a:p>
            <a:r>
              <a:rPr lang="nl-BE" baseline="0" dirty="0" smtClean="0"/>
              <a:t>	=&gt; Oplossing RF24</a:t>
            </a:r>
          </a:p>
          <a:p>
            <a:endParaRPr lang="nl-BE" baseline="0" dirty="0" smtClean="0"/>
          </a:p>
          <a:p>
            <a:r>
              <a:rPr lang="nl-BE" baseline="0" dirty="0" smtClean="0"/>
              <a:t>RF24	=&gt; Plus andere bibliotheken =&gt; OSI netwerk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342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Stijn</a:t>
            </a:r>
          </a:p>
          <a:p>
            <a:endParaRPr lang="nl-BE" dirty="0" smtClean="0"/>
          </a:p>
          <a:p>
            <a:r>
              <a:rPr lang="nl-BE" dirty="0" err="1" smtClean="0"/>
              <a:t>Arduino</a:t>
            </a:r>
            <a:endParaRPr lang="nl-BE" dirty="0" smtClean="0"/>
          </a:p>
          <a:p>
            <a:r>
              <a:rPr lang="nl-BE" dirty="0" smtClean="0"/>
              <a:t>	sensor</a:t>
            </a:r>
            <a:r>
              <a:rPr lang="nl-BE" baseline="0" dirty="0" smtClean="0"/>
              <a:t> node</a:t>
            </a:r>
          </a:p>
          <a:p>
            <a:r>
              <a:rPr lang="nl-BE" baseline="0" dirty="0" smtClean="0"/>
              <a:t>	niet meer dan een </a:t>
            </a:r>
            <a:r>
              <a:rPr lang="nl-BE" baseline="0" dirty="0" err="1" smtClean="0"/>
              <a:t>slave</a:t>
            </a:r>
            <a:r>
              <a:rPr lang="nl-BE" baseline="0" dirty="0" smtClean="0"/>
              <a:t> in node netwerk</a:t>
            </a:r>
          </a:p>
          <a:p>
            <a:r>
              <a:rPr lang="nl-BE" baseline="0" dirty="0" smtClean="0"/>
              <a:t>	om x aantal tijd data naar </a:t>
            </a:r>
            <a:r>
              <a:rPr lang="nl-BE" baseline="0" smtClean="0"/>
              <a:t>master sturen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432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131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025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8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IoT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83979"/>
          </a:xfrm>
        </p:spPr>
        <p:txBody>
          <a:bodyPr>
            <a:normAutofit/>
          </a:bodyPr>
          <a:lstStyle/>
          <a:p>
            <a:r>
              <a:rPr lang="nl-BE" dirty="0" err="1" smtClean="0"/>
              <a:t>Quiet</a:t>
            </a:r>
            <a:r>
              <a:rPr lang="nl-BE" dirty="0" smtClean="0"/>
              <a:t> </a:t>
            </a:r>
            <a:r>
              <a:rPr lang="nl-BE" dirty="0" smtClean="0"/>
              <a:t>Time</a:t>
            </a:r>
          </a:p>
          <a:p>
            <a:r>
              <a:rPr lang="nl-BE" dirty="0" smtClean="0"/>
              <a:t>Bart </a:t>
            </a:r>
            <a:r>
              <a:rPr lang="nl-BE" dirty="0" err="1" smtClean="0"/>
              <a:t>Kerstens</a:t>
            </a:r>
            <a:r>
              <a:rPr lang="nl-BE" dirty="0" smtClean="0"/>
              <a:t>, Stijn Schrauwen, Arne Schoonvliet &amp; Brecht Carlier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46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</a:t>
            </a:r>
            <a:endParaRPr lang="en-GB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" r="29769" b="21934"/>
          <a:stretch/>
        </p:blipFill>
        <p:spPr>
          <a:xfrm>
            <a:off x="3825521" y="2654301"/>
            <a:ext cx="4540956" cy="28392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49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Genoten van het project</a:t>
            </a:r>
          </a:p>
          <a:p>
            <a:r>
              <a:rPr lang="nl-BE" dirty="0" smtClean="0"/>
              <a:t>Draadloze netwerk research</a:t>
            </a:r>
          </a:p>
          <a:p>
            <a:r>
              <a:rPr lang="nl-BE" dirty="0" smtClean="0"/>
              <a:t>Tot een goed einde gebracht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338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Architectuur </a:t>
            </a:r>
            <a:endParaRPr lang="en-GB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2" y="2401911"/>
            <a:ext cx="11928953" cy="410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Architectuur </a:t>
            </a:r>
            <a:endParaRPr lang="en-GB" dirty="0"/>
          </a:p>
        </p:txBody>
      </p:sp>
      <p:pic>
        <p:nvPicPr>
          <p:cNvPr id="1026" name="Picture 2" descr="https://raw.githubusercontent.com/ErazerBrecht/QuietTime/master/Documentatie/Architectuur2.png?token=AF_wa3dU4aOeaedVNViDcH27kBb5T4Bbks5WnNntwA%3D%3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68"/>
          <a:stretch/>
        </p:blipFill>
        <p:spPr bwMode="auto">
          <a:xfrm>
            <a:off x="4527021" y="2479040"/>
            <a:ext cx="2928437" cy="386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60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Microfoon</a:t>
            </a:r>
            <a:endParaRPr lang="en-GB" dirty="0"/>
          </a:p>
        </p:txBody>
      </p:sp>
      <p:pic>
        <p:nvPicPr>
          <p:cNvPr id="2050" name="Picture 2" descr="https://camo.githubusercontent.com/beab48d135fd547ebc960b82649f7fa18a8b135c/687474703a2f2f692e696d6775722e636f6d2f4c39674b3137782e6a70673f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6" y="2103119"/>
            <a:ext cx="4093896" cy="272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nl-BE" dirty="0" smtClean="0"/>
              <a:t>MAX 4466</a:t>
            </a:r>
          </a:p>
          <a:p>
            <a:r>
              <a:rPr lang="nl-BE" dirty="0" smtClean="0"/>
              <a:t>Sampling ADC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12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Meshnetwerk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Vorige pogingen mislukt (</a:t>
            </a:r>
            <a:r>
              <a:rPr lang="nl-BE" dirty="0" err="1" smtClean="0"/>
              <a:t>Zigbee</a:t>
            </a:r>
            <a:r>
              <a:rPr lang="nl-BE" dirty="0" smtClean="0"/>
              <a:t>, ESP8266)</a:t>
            </a:r>
          </a:p>
          <a:p>
            <a:r>
              <a:rPr lang="en-GB" dirty="0" smtClean="0"/>
              <a:t>nRF24L01</a:t>
            </a:r>
            <a:endParaRPr lang="nl-BE" dirty="0" smtClean="0"/>
          </a:p>
          <a:p>
            <a:r>
              <a:rPr lang="nl-BE" dirty="0" smtClean="0"/>
              <a:t>RF24</a:t>
            </a:r>
          </a:p>
          <a:p>
            <a:r>
              <a:rPr lang="nl-BE" dirty="0" smtClean="0"/>
              <a:t>Momenteel sternetwerk</a:t>
            </a:r>
          </a:p>
          <a:p>
            <a:endParaRPr lang="nl-BE" dirty="0" smtClean="0"/>
          </a:p>
        </p:txBody>
      </p:sp>
      <p:pic>
        <p:nvPicPr>
          <p:cNvPr id="1030" name="Picture 6" descr="http://www.fabidouille.com/wp-content/uploads/2014/12/RF1-e14200272866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424" y="1417638"/>
            <a:ext cx="4286250" cy="48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02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Arduino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Sensor node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0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Raspberry</a:t>
            </a:r>
            <a:r>
              <a:rPr lang="nl-BE" dirty="0" smtClean="0"/>
              <a:t> </a:t>
            </a:r>
            <a:r>
              <a:rPr lang="nl-BE" dirty="0" smtClean="0"/>
              <a:t>Pi 2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Master node</a:t>
            </a:r>
          </a:p>
          <a:p>
            <a:r>
              <a:rPr lang="nl-BE" dirty="0" smtClean="0"/>
              <a:t>Backend</a:t>
            </a:r>
          </a:p>
          <a:p>
            <a:r>
              <a:rPr lang="nl-BE" dirty="0" err="1" smtClean="0"/>
              <a:t>Tail</a:t>
            </a:r>
            <a:r>
              <a:rPr lang="nl-BE" dirty="0" smtClean="0"/>
              <a:t> / Tee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8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Node Red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Backend!?</a:t>
            </a:r>
          </a:p>
          <a:p>
            <a:r>
              <a:rPr lang="nl-BE" dirty="0" smtClean="0"/>
              <a:t>Verbind sensor data met front end (REST)</a:t>
            </a:r>
          </a:p>
          <a:p>
            <a:r>
              <a:rPr lang="nl-BE" dirty="0" err="1" smtClean="0"/>
              <a:t>SaveTime</a:t>
            </a:r>
            <a:r>
              <a:rPr lang="nl-BE" dirty="0" smtClean="0"/>
              <a:t>() en </a:t>
            </a:r>
            <a:r>
              <a:rPr lang="nl-BE" dirty="0" err="1" smtClean="0"/>
              <a:t>GetTime</a:t>
            </a:r>
            <a:r>
              <a:rPr lang="nl-BE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602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Front - End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Heatmap</a:t>
            </a:r>
            <a:endParaRPr lang="nl-BE" dirty="0" smtClean="0"/>
          </a:p>
          <a:p>
            <a:r>
              <a:rPr lang="nl-BE" dirty="0" smtClean="0"/>
              <a:t>Javascript Library</a:t>
            </a:r>
          </a:p>
          <a:p>
            <a:r>
              <a:rPr lang="nl-BE" dirty="0" smtClean="0"/>
              <a:t>AJAX (JSONP)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72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77</TotalTime>
  <Words>122</Words>
  <Application>Microsoft Office PowerPoint</Application>
  <PresentationFormat>Breedbeeld</PresentationFormat>
  <Paragraphs>85</Paragraphs>
  <Slides>11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2</vt:lpstr>
      <vt:lpstr>Citeerbaar</vt:lpstr>
      <vt:lpstr>IoT</vt:lpstr>
      <vt:lpstr>Architectuur </vt:lpstr>
      <vt:lpstr>Architectuur </vt:lpstr>
      <vt:lpstr>Microfoon</vt:lpstr>
      <vt:lpstr>Meshnetwerk</vt:lpstr>
      <vt:lpstr>Arduino</vt:lpstr>
      <vt:lpstr>Raspberry Pi 2</vt:lpstr>
      <vt:lpstr>Node Red</vt:lpstr>
      <vt:lpstr>Front - End</vt:lpstr>
      <vt:lpstr>Demo</vt:lpstr>
      <vt:lpstr>Conclusie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Carlier Brecht [student]</dc:creator>
  <cp:lastModifiedBy>Carlier Brecht [student]</cp:lastModifiedBy>
  <cp:revision>9</cp:revision>
  <dcterms:created xsi:type="dcterms:W3CDTF">2016-01-11T12:21:04Z</dcterms:created>
  <dcterms:modified xsi:type="dcterms:W3CDTF">2016-01-12T00:10:37Z</dcterms:modified>
</cp:coreProperties>
</file>