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59" autoAdjust="0"/>
  </p:normalViewPr>
  <p:slideViewPr>
    <p:cSldViewPr snapToGrid="0">
      <p:cViewPr>
        <p:scale>
          <a:sx n="75" d="100"/>
          <a:sy n="75" d="100"/>
        </p:scale>
        <p:origin x="18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Quiet</a:t>
            </a:r>
            <a:r>
              <a:rPr lang="nl-BE" dirty="0" smtClean="0"/>
              <a:t>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RF24 zever </a:t>
            </a:r>
            <a:r>
              <a:rPr lang="nl-BE" dirty="0" err="1" smtClean="0"/>
              <a:t>gezer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dirty="0" err="1" smtClean="0"/>
              <a:t>Raspberry</a:t>
            </a:r>
            <a:r>
              <a:rPr lang="nl-BE" dirty="0" smtClean="0"/>
              <a:t> 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9769" b="21257"/>
          <a:stretch/>
        </p:blipFill>
        <p:spPr>
          <a:xfrm>
            <a:off x="3825521" y="2654301"/>
            <a:ext cx="4540956" cy="2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</TotalTime>
  <Words>52</Words>
  <Application>Microsoft Office PowerPoint</Application>
  <PresentationFormat>Breedbeeld</PresentationFormat>
  <Paragraphs>32</Paragraphs>
  <Slides>10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Citeerbaar</vt:lpstr>
      <vt:lpstr>IoT</vt:lpstr>
      <vt:lpstr>Architectuur</vt:lpstr>
      <vt:lpstr>Microfoon</vt:lpstr>
      <vt:lpstr>Meshnetwerk</vt:lpstr>
      <vt:lpstr>Arduino</vt:lpstr>
      <vt:lpstr> 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Carlier Brecht [student]</cp:lastModifiedBy>
  <cp:revision>2</cp:revision>
  <dcterms:created xsi:type="dcterms:W3CDTF">2016-01-11T12:21:04Z</dcterms:created>
  <dcterms:modified xsi:type="dcterms:W3CDTF">2016-01-11T12:39:18Z</dcterms:modified>
</cp:coreProperties>
</file>